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32" r:id="rId2"/>
    <p:sldMasterId id="2147483744" r:id="rId3"/>
  </p:sldMasterIdLst>
  <p:notesMasterIdLst>
    <p:notesMasterId r:id="rId15"/>
  </p:notesMasterIdLst>
  <p:sldIdLst>
    <p:sldId id="256" r:id="rId4"/>
    <p:sldId id="257" r:id="rId5"/>
    <p:sldId id="258" r:id="rId6"/>
    <p:sldId id="265" r:id="rId7"/>
    <p:sldId id="266" r:id="rId8"/>
    <p:sldId id="259" r:id="rId9"/>
    <p:sldId id="260" r:id="rId10"/>
    <p:sldId id="267" r:id="rId11"/>
    <p:sldId id="261" r:id="rId12"/>
    <p:sldId id="263" r:id="rId13"/>
    <p:sldId id="264" r:id="rId14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Arial Black" panose="020B0A04020102020204" pitchFamily="34" charset="0"/>
      <p:bold r:id="rId21"/>
    </p:embeddedFont>
    <p:embeddedFont>
      <p:font typeface="Bloody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144" autoAdjust="0"/>
  </p:normalViewPr>
  <p:slideViewPr>
    <p:cSldViewPr>
      <p:cViewPr varScale="1">
        <p:scale>
          <a:sx n="45" d="100"/>
          <a:sy n="45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6E82A-2E2E-44AB-A610-A25204CC69BC}" type="doc">
      <dgm:prSet loTypeId="urn:microsoft.com/office/officeart/2005/8/layout/radial6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412759-90F3-4DC8-944E-7DBD838D43E0}">
      <dgm:prSet phldrT="[Text]"/>
      <dgm:spPr/>
      <dgm:t>
        <a:bodyPr/>
        <a:lstStyle/>
        <a:p>
          <a:r>
            <a:rPr lang="en-US" dirty="0" smtClean="0"/>
            <a:t>Weighty Things to DO!</a:t>
          </a:r>
          <a:endParaRPr lang="en-US" dirty="0"/>
        </a:p>
      </dgm:t>
    </dgm:pt>
    <dgm:pt modelId="{05774EEA-D4C3-46C9-B7B8-FF5EFAAB316A}" type="parTrans" cxnId="{2D77402C-1865-4328-8740-C46ADFDA2B9F}">
      <dgm:prSet/>
      <dgm:spPr/>
      <dgm:t>
        <a:bodyPr/>
        <a:lstStyle/>
        <a:p>
          <a:endParaRPr lang="en-US"/>
        </a:p>
      </dgm:t>
    </dgm:pt>
    <dgm:pt modelId="{72C5EED0-876B-4C06-9608-0C4E1B9D0F26}" type="sibTrans" cxnId="{2D77402C-1865-4328-8740-C46ADFDA2B9F}">
      <dgm:prSet/>
      <dgm:spPr/>
      <dgm:t>
        <a:bodyPr/>
        <a:lstStyle/>
        <a:p>
          <a:endParaRPr lang="en-US"/>
        </a:p>
      </dgm:t>
    </dgm:pt>
    <dgm:pt modelId="{1F3CCA90-4AE9-4E98-9CD7-467C9FFB4559}">
      <dgm:prSet phldrT="[Text]"/>
      <dgm:spPr/>
      <dgm:t>
        <a:bodyPr/>
        <a:lstStyle/>
        <a:p>
          <a:r>
            <a:rPr lang="en-US" dirty="0" smtClean="0"/>
            <a:t>1 Read Bible</a:t>
          </a:r>
          <a:endParaRPr lang="en-US" dirty="0"/>
        </a:p>
      </dgm:t>
    </dgm:pt>
    <dgm:pt modelId="{148F6718-97E0-49C5-97CE-04921635B8F5}" type="parTrans" cxnId="{1DE6EF90-9FC2-4ECB-A0A6-FE2169B2D417}">
      <dgm:prSet/>
      <dgm:spPr/>
      <dgm:t>
        <a:bodyPr/>
        <a:lstStyle/>
        <a:p>
          <a:endParaRPr lang="en-US"/>
        </a:p>
      </dgm:t>
    </dgm:pt>
    <dgm:pt modelId="{7A4F9136-4CB6-492D-8F82-C112BAF5B612}" type="sibTrans" cxnId="{1DE6EF90-9FC2-4ECB-A0A6-FE2169B2D417}">
      <dgm:prSet/>
      <dgm:spPr/>
      <dgm:t>
        <a:bodyPr/>
        <a:lstStyle/>
        <a:p>
          <a:endParaRPr lang="en-US"/>
        </a:p>
      </dgm:t>
    </dgm:pt>
    <dgm:pt modelId="{48AEAD9A-58D1-4833-96B1-A2EDE760E2E4}">
      <dgm:prSet phldrT="[Text]"/>
      <dgm:spPr/>
      <dgm:t>
        <a:bodyPr/>
        <a:lstStyle/>
        <a:p>
          <a:r>
            <a:rPr lang="en-US" dirty="0" smtClean="0"/>
            <a:t>2 Locate The Church</a:t>
          </a:r>
          <a:endParaRPr lang="en-US" dirty="0"/>
        </a:p>
      </dgm:t>
    </dgm:pt>
    <dgm:pt modelId="{0D026745-8A42-41AC-954B-D2AE8767A0B0}" type="parTrans" cxnId="{371E0638-EDBA-4C5B-A4EE-F8462E515C51}">
      <dgm:prSet/>
      <dgm:spPr/>
      <dgm:t>
        <a:bodyPr/>
        <a:lstStyle/>
        <a:p>
          <a:endParaRPr lang="en-US"/>
        </a:p>
      </dgm:t>
    </dgm:pt>
    <dgm:pt modelId="{3FE37436-107F-42DD-83A0-57F0517782C5}" type="sibTrans" cxnId="{371E0638-EDBA-4C5B-A4EE-F8462E515C51}">
      <dgm:prSet/>
      <dgm:spPr/>
      <dgm:t>
        <a:bodyPr/>
        <a:lstStyle/>
        <a:p>
          <a:endParaRPr lang="en-US"/>
        </a:p>
      </dgm:t>
    </dgm:pt>
    <dgm:pt modelId="{6C0EA0B4-7B28-49E4-9F94-17DFD98928B7}">
      <dgm:prSet phldrT="[Text]"/>
      <dgm:spPr/>
      <dgm:t>
        <a:bodyPr/>
        <a:lstStyle/>
        <a:p>
          <a:endParaRPr lang="en-US" dirty="0"/>
        </a:p>
      </dgm:t>
    </dgm:pt>
    <dgm:pt modelId="{C4621499-0194-4D24-8C8E-3D4555FE830F}" type="parTrans" cxnId="{1178AA60-2FC9-4117-9784-ACC8AA4D8BC7}">
      <dgm:prSet/>
      <dgm:spPr/>
    </dgm:pt>
    <dgm:pt modelId="{4E2ED62E-84CD-4F10-B58D-D086B253DB9D}" type="sibTrans" cxnId="{1178AA60-2FC9-4117-9784-ACC8AA4D8BC7}">
      <dgm:prSet/>
      <dgm:spPr/>
    </dgm:pt>
    <dgm:pt modelId="{729DF935-91D6-4907-8711-BC04E0B2FAD6}">
      <dgm:prSet phldrT="[Text]"/>
      <dgm:spPr/>
      <dgm:t>
        <a:bodyPr/>
        <a:lstStyle/>
        <a:p>
          <a:endParaRPr lang="en-US" dirty="0"/>
        </a:p>
      </dgm:t>
    </dgm:pt>
    <dgm:pt modelId="{03F60ACE-FDCD-45E2-BD37-491C01675845}" type="parTrans" cxnId="{3FC85F53-9A2E-41E0-AE42-7FF7000FD2AE}">
      <dgm:prSet/>
      <dgm:spPr/>
    </dgm:pt>
    <dgm:pt modelId="{69596A8D-733C-431C-8FA9-78B91917BC3D}" type="sibTrans" cxnId="{3FC85F53-9A2E-41E0-AE42-7FF7000FD2AE}">
      <dgm:prSet/>
      <dgm:spPr/>
    </dgm:pt>
    <dgm:pt modelId="{9512D905-7A93-4F7B-9734-0DCC99AF1979}">
      <dgm:prSet phldrT="[Text]"/>
      <dgm:spPr/>
      <dgm:t>
        <a:bodyPr/>
        <a:lstStyle/>
        <a:p>
          <a:endParaRPr lang="en-US" dirty="0"/>
        </a:p>
      </dgm:t>
    </dgm:pt>
    <dgm:pt modelId="{35E5E132-D7CA-4B6A-9363-80C3B2340843}" type="parTrans" cxnId="{619341D7-0B78-418D-B363-C3111705301D}">
      <dgm:prSet/>
      <dgm:spPr/>
    </dgm:pt>
    <dgm:pt modelId="{2A93871C-D6FA-4FA9-94A6-324941DFF1B1}" type="sibTrans" cxnId="{619341D7-0B78-418D-B363-C3111705301D}">
      <dgm:prSet/>
      <dgm:spPr/>
    </dgm:pt>
    <dgm:pt modelId="{AA3798D5-B773-4519-B3B6-9822789B2BEF}">
      <dgm:prSet phldrT="[Text]"/>
      <dgm:spPr/>
      <dgm:t>
        <a:bodyPr/>
        <a:lstStyle/>
        <a:p>
          <a:endParaRPr lang="en-US" dirty="0"/>
        </a:p>
      </dgm:t>
    </dgm:pt>
    <dgm:pt modelId="{CAF6B065-E071-4A7A-A165-586BDE68644B}" type="parTrans" cxnId="{6710CDC8-461E-497E-B082-17398F69D0F4}">
      <dgm:prSet/>
      <dgm:spPr/>
    </dgm:pt>
    <dgm:pt modelId="{FAE71D77-4855-448B-A6EF-5733B7D2B1CA}" type="sibTrans" cxnId="{6710CDC8-461E-497E-B082-17398F69D0F4}">
      <dgm:prSet/>
      <dgm:spPr/>
    </dgm:pt>
    <dgm:pt modelId="{1A24C6E5-16C6-4038-97D1-0B72429CEA56}" type="pres">
      <dgm:prSet presAssocID="{C796E82A-2E2E-44AB-A610-A25204CC69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44090-C199-46A8-8A2E-F12532AC90E5}" type="pres">
      <dgm:prSet presAssocID="{D1412759-90F3-4DC8-944E-7DBD838D43E0}" presName="centerShape" presStyleLbl="node0" presStyleIdx="0" presStyleCnt="1"/>
      <dgm:spPr/>
      <dgm:t>
        <a:bodyPr/>
        <a:lstStyle/>
        <a:p>
          <a:endParaRPr lang="en-US"/>
        </a:p>
      </dgm:t>
    </dgm:pt>
    <dgm:pt modelId="{42115F96-E0A4-4BD4-BC99-909E93675D59}" type="pres">
      <dgm:prSet presAssocID="{1F3CCA90-4AE9-4E98-9CD7-467C9FFB45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2DE6E-350C-417B-B557-22EB3B7FD2E3}" type="pres">
      <dgm:prSet presAssocID="{1F3CCA90-4AE9-4E98-9CD7-467C9FFB4559}" presName="dummy" presStyleCnt="0"/>
      <dgm:spPr/>
    </dgm:pt>
    <dgm:pt modelId="{0C57084B-CA5C-4C3B-A977-F9C3D82C60D7}" type="pres">
      <dgm:prSet presAssocID="{7A4F9136-4CB6-492D-8F82-C112BAF5B61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F04E55E-C4E7-4FBD-BDFB-0AF21CA3DD13}" type="pres">
      <dgm:prSet presAssocID="{48AEAD9A-58D1-4833-96B1-A2EDE760E2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E2A29-F5F5-403C-9302-F6290CFBEC2B}" type="pres">
      <dgm:prSet presAssocID="{48AEAD9A-58D1-4833-96B1-A2EDE760E2E4}" presName="dummy" presStyleCnt="0"/>
      <dgm:spPr/>
    </dgm:pt>
    <dgm:pt modelId="{AF2FCB34-1A11-43E5-8388-C39A9B8F9CC4}" type="pres">
      <dgm:prSet presAssocID="{3FE37436-107F-42DD-83A0-57F0517782C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EA86BD5-FA89-4628-BF60-630B6CC01E69}" type="pres">
      <dgm:prSet presAssocID="{6C0EA0B4-7B28-49E4-9F94-17DFD98928B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61C71-D6F1-4DFA-B608-1D1B088431D7}" type="pres">
      <dgm:prSet presAssocID="{6C0EA0B4-7B28-49E4-9F94-17DFD98928B7}" presName="dummy" presStyleCnt="0"/>
      <dgm:spPr/>
    </dgm:pt>
    <dgm:pt modelId="{AC2B697B-74BF-46E7-8A73-F5CC998886B3}" type="pres">
      <dgm:prSet presAssocID="{4E2ED62E-84CD-4F10-B58D-D086B253DB9D}" presName="sibTrans" presStyleLbl="sibTrans2D1" presStyleIdx="2" presStyleCnt="6"/>
      <dgm:spPr/>
    </dgm:pt>
    <dgm:pt modelId="{85774F9C-161B-4536-B7F1-54BAFC6CF2AD}" type="pres">
      <dgm:prSet presAssocID="{729DF935-91D6-4907-8711-BC04E0B2FA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76C49-0C0F-4996-8581-B0C08A67CB5E}" type="pres">
      <dgm:prSet presAssocID="{729DF935-91D6-4907-8711-BC04E0B2FAD6}" presName="dummy" presStyleCnt="0"/>
      <dgm:spPr/>
    </dgm:pt>
    <dgm:pt modelId="{DF6315F0-D5C7-4EC9-987B-09D495D202B4}" type="pres">
      <dgm:prSet presAssocID="{69596A8D-733C-431C-8FA9-78B91917BC3D}" presName="sibTrans" presStyleLbl="sibTrans2D1" presStyleIdx="3" presStyleCnt="6"/>
      <dgm:spPr/>
    </dgm:pt>
    <dgm:pt modelId="{9DCC9CF3-DF5F-4D02-8063-0E217E2334DE}" type="pres">
      <dgm:prSet presAssocID="{9512D905-7A93-4F7B-9734-0DCC99AF19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88BFB-87BC-4CD3-94D5-7F512EEB1DCD}" type="pres">
      <dgm:prSet presAssocID="{9512D905-7A93-4F7B-9734-0DCC99AF1979}" presName="dummy" presStyleCnt="0"/>
      <dgm:spPr/>
    </dgm:pt>
    <dgm:pt modelId="{8C682C86-4D75-47C9-8056-95253D4A28E2}" type="pres">
      <dgm:prSet presAssocID="{2A93871C-D6FA-4FA9-94A6-324941DFF1B1}" presName="sibTrans" presStyleLbl="sibTrans2D1" presStyleIdx="4" presStyleCnt="6"/>
      <dgm:spPr/>
    </dgm:pt>
    <dgm:pt modelId="{A84BD75F-A72F-45A7-B67B-FF2BDFDC7694}" type="pres">
      <dgm:prSet presAssocID="{AA3798D5-B773-4519-B3B6-9822789B2B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321BA-33B9-4A94-985E-0155E95050CF}" type="pres">
      <dgm:prSet presAssocID="{AA3798D5-B773-4519-B3B6-9822789B2BEF}" presName="dummy" presStyleCnt="0"/>
      <dgm:spPr/>
    </dgm:pt>
    <dgm:pt modelId="{0DD5F30A-38E0-49FE-A216-53EA5AB45670}" type="pres">
      <dgm:prSet presAssocID="{FAE71D77-4855-448B-A6EF-5733B7D2B1CA}" presName="sibTrans" presStyleLbl="sibTrans2D1" presStyleIdx="5" presStyleCnt="6"/>
      <dgm:spPr/>
    </dgm:pt>
  </dgm:ptLst>
  <dgm:cxnLst>
    <dgm:cxn modelId="{0348B2DE-44F9-4C19-A389-D0C3CC1AC4D5}" type="presOf" srcId="{48AEAD9A-58D1-4833-96B1-A2EDE760E2E4}" destId="{CF04E55E-C4E7-4FBD-BDFB-0AF21CA3DD13}" srcOrd="0" destOrd="0" presId="urn:microsoft.com/office/officeart/2005/8/layout/radial6"/>
    <dgm:cxn modelId="{F3B09E8A-3ACB-4D6E-A021-5F0CF5F7A5F2}" type="presOf" srcId="{D1412759-90F3-4DC8-944E-7DBD838D43E0}" destId="{7F144090-C199-46A8-8A2E-F12532AC90E5}" srcOrd="0" destOrd="0" presId="urn:microsoft.com/office/officeart/2005/8/layout/radial6"/>
    <dgm:cxn modelId="{3F2CE05B-0914-4C4C-9E91-943E2DD3A97F}" type="presOf" srcId="{AA3798D5-B773-4519-B3B6-9822789B2BEF}" destId="{A84BD75F-A72F-45A7-B67B-FF2BDFDC7694}" srcOrd="0" destOrd="0" presId="urn:microsoft.com/office/officeart/2005/8/layout/radial6"/>
    <dgm:cxn modelId="{1DE6EF90-9FC2-4ECB-A0A6-FE2169B2D417}" srcId="{D1412759-90F3-4DC8-944E-7DBD838D43E0}" destId="{1F3CCA90-4AE9-4E98-9CD7-467C9FFB4559}" srcOrd="0" destOrd="0" parTransId="{148F6718-97E0-49C5-97CE-04921635B8F5}" sibTransId="{7A4F9136-4CB6-492D-8F82-C112BAF5B612}"/>
    <dgm:cxn modelId="{5EC662FD-B6FF-4879-943F-010CCF19DAD0}" type="presOf" srcId="{6C0EA0B4-7B28-49E4-9F94-17DFD98928B7}" destId="{DEA86BD5-FA89-4628-BF60-630B6CC01E69}" srcOrd="0" destOrd="0" presId="urn:microsoft.com/office/officeart/2005/8/layout/radial6"/>
    <dgm:cxn modelId="{1178AA60-2FC9-4117-9784-ACC8AA4D8BC7}" srcId="{D1412759-90F3-4DC8-944E-7DBD838D43E0}" destId="{6C0EA0B4-7B28-49E4-9F94-17DFD98928B7}" srcOrd="2" destOrd="0" parTransId="{C4621499-0194-4D24-8C8E-3D4555FE830F}" sibTransId="{4E2ED62E-84CD-4F10-B58D-D086B253DB9D}"/>
    <dgm:cxn modelId="{3FC85F53-9A2E-41E0-AE42-7FF7000FD2AE}" srcId="{D1412759-90F3-4DC8-944E-7DBD838D43E0}" destId="{729DF935-91D6-4907-8711-BC04E0B2FAD6}" srcOrd="3" destOrd="0" parTransId="{03F60ACE-FDCD-45E2-BD37-491C01675845}" sibTransId="{69596A8D-733C-431C-8FA9-78B91917BC3D}"/>
    <dgm:cxn modelId="{62F2AE09-D24D-4ACD-A33A-CD2F13FAACCF}" type="presOf" srcId="{2A93871C-D6FA-4FA9-94A6-324941DFF1B1}" destId="{8C682C86-4D75-47C9-8056-95253D4A28E2}" srcOrd="0" destOrd="0" presId="urn:microsoft.com/office/officeart/2005/8/layout/radial6"/>
    <dgm:cxn modelId="{6710CDC8-461E-497E-B082-17398F69D0F4}" srcId="{D1412759-90F3-4DC8-944E-7DBD838D43E0}" destId="{AA3798D5-B773-4519-B3B6-9822789B2BEF}" srcOrd="5" destOrd="0" parTransId="{CAF6B065-E071-4A7A-A165-586BDE68644B}" sibTransId="{FAE71D77-4855-448B-A6EF-5733B7D2B1CA}"/>
    <dgm:cxn modelId="{ACB7948E-39C3-4796-A614-1A1B6A4D77FF}" type="presOf" srcId="{7A4F9136-4CB6-492D-8F82-C112BAF5B612}" destId="{0C57084B-CA5C-4C3B-A977-F9C3D82C60D7}" srcOrd="0" destOrd="0" presId="urn:microsoft.com/office/officeart/2005/8/layout/radial6"/>
    <dgm:cxn modelId="{5AD1C7B1-E540-48AC-AB90-F8F272562D38}" type="presOf" srcId="{729DF935-91D6-4907-8711-BC04E0B2FAD6}" destId="{85774F9C-161B-4536-B7F1-54BAFC6CF2AD}" srcOrd="0" destOrd="0" presId="urn:microsoft.com/office/officeart/2005/8/layout/radial6"/>
    <dgm:cxn modelId="{371E0638-EDBA-4C5B-A4EE-F8462E515C51}" srcId="{D1412759-90F3-4DC8-944E-7DBD838D43E0}" destId="{48AEAD9A-58D1-4833-96B1-A2EDE760E2E4}" srcOrd="1" destOrd="0" parTransId="{0D026745-8A42-41AC-954B-D2AE8767A0B0}" sibTransId="{3FE37436-107F-42DD-83A0-57F0517782C5}"/>
    <dgm:cxn modelId="{2E500E66-0315-4B21-A629-EF764986F0C9}" type="presOf" srcId="{C796E82A-2E2E-44AB-A610-A25204CC69BC}" destId="{1A24C6E5-16C6-4038-97D1-0B72429CEA56}" srcOrd="0" destOrd="0" presId="urn:microsoft.com/office/officeart/2005/8/layout/radial6"/>
    <dgm:cxn modelId="{619341D7-0B78-418D-B363-C3111705301D}" srcId="{D1412759-90F3-4DC8-944E-7DBD838D43E0}" destId="{9512D905-7A93-4F7B-9734-0DCC99AF1979}" srcOrd="4" destOrd="0" parTransId="{35E5E132-D7CA-4B6A-9363-80C3B2340843}" sibTransId="{2A93871C-D6FA-4FA9-94A6-324941DFF1B1}"/>
    <dgm:cxn modelId="{0C6190C3-FF14-4FD8-82A7-13869F9E6DA5}" type="presOf" srcId="{3FE37436-107F-42DD-83A0-57F0517782C5}" destId="{AF2FCB34-1A11-43E5-8388-C39A9B8F9CC4}" srcOrd="0" destOrd="0" presId="urn:microsoft.com/office/officeart/2005/8/layout/radial6"/>
    <dgm:cxn modelId="{5EFF2F1B-004A-4226-8A28-6B8A96409D7A}" type="presOf" srcId="{9512D905-7A93-4F7B-9734-0DCC99AF1979}" destId="{9DCC9CF3-DF5F-4D02-8063-0E217E2334DE}" srcOrd="0" destOrd="0" presId="urn:microsoft.com/office/officeart/2005/8/layout/radial6"/>
    <dgm:cxn modelId="{F860FD9F-5DC0-472E-B9AB-F440271E42C3}" type="presOf" srcId="{FAE71D77-4855-448B-A6EF-5733B7D2B1CA}" destId="{0DD5F30A-38E0-49FE-A216-53EA5AB45670}" srcOrd="0" destOrd="0" presId="urn:microsoft.com/office/officeart/2005/8/layout/radial6"/>
    <dgm:cxn modelId="{2D77402C-1865-4328-8740-C46ADFDA2B9F}" srcId="{C796E82A-2E2E-44AB-A610-A25204CC69BC}" destId="{D1412759-90F3-4DC8-944E-7DBD838D43E0}" srcOrd="0" destOrd="0" parTransId="{05774EEA-D4C3-46C9-B7B8-FF5EFAAB316A}" sibTransId="{72C5EED0-876B-4C06-9608-0C4E1B9D0F26}"/>
    <dgm:cxn modelId="{21461815-94C7-4954-A0DD-5390CB6F2CCB}" type="presOf" srcId="{1F3CCA90-4AE9-4E98-9CD7-467C9FFB4559}" destId="{42115F96-E0A4-4BD4-BC99-909E93675D59}" srcOrd="0" destOrd="0" presId="urn:microsoft.com/office/officeart/2005/8/layout/radial6"/>
    <dgm:cxn modelId="{B3794151-5743-4E44-9EF1-9B694997C04A}" type="presOf" srcId="{4E2ED62E-84CD-4F10-B58D-D086B253DB9D}" destId="{AC2B697B-74BF-46E7-8A73-F5CC998886B3}" srcOrd="0" destOrd="0" presId="urn:microsoft.com/office/officeart/2005/8/layout/radial6"/>
    <dgm:cxn modelId="{8E6E6F89-DD95-4CE9-88AF-933401E34C9E}" type="presOf" srcId="{69596A8D-733C-431C-8FA9-78B91917BC3D}" destId="{DF6315F0-D5C7-4EC9-987B-09D495D202B4}" srcOrd="0" destOrd="0" presId="urn:microsoft.com/office/officeart/2005/8/layout/radial6"/>
    <dgm:cxn modelId="{464193B6-F582-4E96-ACC9-B3EB2F4CFEC9}" type="presParOf" srcId="{1A24C6E5-16C6-4038-97D1-0B72429CEA56}" destId="{7F144090-C199-46A8-8A2E-F12532AC90E5}" srcOrd="0" destOrd="0" presId="urn:microsoft.com/office/officeart/2005/8/layout/radial6"/>
    <dgm:cxn modelId="{4BFB6E10-51C2-40E3-B465-73D7736900F3}" type="presParOf" srcId="{1A24C6E5-16C6-4038-97D1-0B72429CEA56}" destId="{42115F96-E0A4-4BD4-BC99-909E93675D59}" srcOrd="1" destOrd="0" presId="urn:microsoft.com/office/officeart/2005/8/layout/radial6"/>
    <dgm:cxn modelId="{363A7319-64CD-473E-833B-656CDE0CF6E1}" type="presParOf" srcId="{1A24C6E5-16C6-4038-97D1-0B72429CEA56}" destId="{EC62DE6E-350C-417B-B557-22EB3B7FD2E3}" srcOrd="2" destOrd="0" presId="urn:microsoft.com/office/officeart/2005/8/layout/radial6"/>
    <dgm:cxn modelId="{4D18F719-7211-4825-B454-92E03C9D22FE}" type="presParOf" srcId="{1A24C6E5-16C6-4038-97D1-0B72429CEA56}" destId="{0C57084B-CA5C-4C3B-A977-F9C3D82C60D7}" srcOrd="3" destOrd="0" presId="urn:microsoft.com/office/officeart/2005/8/layout/radial6"/>
    <dgm:cxn modelId="{10E38171-3A28-4707-A6DC-C00F6DABDA86}" type="presParOf" srcId="{1A24C6E5-16C6-4038-97D1-0B72429CEA56}" destId="{CF04E55E-C4E7-4FBD-BDFB-0AF21CA3DD13}" srcOrd="4" destOrd="0" presId="urn:microsoft.com/office/officeart/2005/8/layout/radial6"/>
    <dgm:cxn modelId="{7806E915-F5EC-44E3-9DF1-3C8CF1903F30}" type="presParOf" srcId="{1A24C6E5-16C6-4038-97D1-0B72429CEA56}" destId="{9D0E2A29-F5F5-403C-9302-F6290CFBEC2B}" srcOrd="5" destOrd="0" presId="urn:microsoft.com/office/officeart/2005/8/layout/radial6"/>
    <dgm:cxn modelId="{05CD7CCC-765B-48A1-A030-05728959B540}" type="presParOf" srcId="{1A24C6E5-16C6-4038-97D1-0B72429CEA56}" destId="{AF2FCB34-1A11-43E5-8388-C39A9B8F9CC4}" srcOrd="6" destOrd="0" presId="urn:microsoft.com/office/officeart/2005/8/layout/radial6"/>
    <dgm:cxn modelId="{9A8B3E8E-337D-481E-99F4-71501361DFBE}" type="presParOf" srcId="{1A24C6E5-16C6-4038-97D1-0B72429CEA56}" destId="{DEA86BD5-FA89-4628-BF60-630B6CC01E69}" srcOrd="7" destOrd="0" presId="urn:microsoft.com/office/officeart/2005/8/layout/radial6"/>
    <dgm:cxn modelId="{C3C40982-C540-420D-84C1-4E82D495E74D}" type="presParOf" srcId="{1A24C6E5-16C6-4038-97D1-0B72429CEA56}" destId="{D6661C71-D6F1-4DFA-B608-1D1B088431D7}" srcOrd="8" destOrd="0" presId="urn:microsoft.com/office/officeart/2005/8/layout/radial6"/>
    <dgm:cxn modelId="{5D765E9F-2833-428D-95C6-08DE3644DB70}" type="presParOf" srcId="{1A24C6E5-16C6-4038-97D1-0B72429CEA56}" destId="{AC2B697B-74BF-46E7-8A73-F5CC998886B3}" srcOrd="9" destOrd="0" presId="urn:microsoft.com/office/officeart/2005/8/layout/radial6"/>
    <dgm:cxn modelId="{1774C5FB-8575-47D0-B417-1B04C7F6B8F9}" type="presParOf" srcId="{1A24C6E5-16C6-4038-97D1-0B72429CEA56}" destId="{85774F9C-161B-4536-B7F1-54BAFC6CF2AD}" srcOrd="10" destOrd="0" presId="urn:microsoft.com/office/officeart/2005/8/layout/radial6"/>
    <dgm:cxn modelId="{38AF079A-DCFA-41A4-9C2E-C137ABD5ED61}" type="presParOf" srcId="{1A24C6E5-16C6-4038-97D1-0B72429CEA56}" destId="{7D876C49-0C0F-4996-8581-B0C08A67CB5E}" srcOrd="11" destOrd="0" presId="urn:microsoft.com/office/officeart/2005/8/layout/radial6"/>
    <dgm:cxn modelId="{839775B6-504E-4337-BA8C-25444F798804}" type="presParOf" srcId="{1A24C6E5-16C6-4038-97D1-0B72429CEA56}" destId="{DF6315F0-D5C7-4EC9-987B-09D495D202B4}" srcOrd="12" destOrd="0" presId="urn:microsoft.com/office/officeart/2005/8/layout/radial6"/>
    <dgm:cxn modelId="{58C1304A-3349-4E73-B4C6-7C205B991344}" type="presParOf" srcId="{1A24C6E5-16C6-4038-97D1-0B72429CEA56}" destId="{9DCC9CF3-DF5F-4D02-8063-0E217E2334DE}" srcOrd="13" destOrd="0" presId="urn:microsoft.com/office/officeart/2005/8/layout/radial6"/>
    <dgm:cxn modelId="{C92DC038-0E9B-45EB-AA8B-5C51DFE6556E}" type="presParOf" srcId="{1A24C6E5-16C6-4038-97D1-0B72429CEA56}" destId="{F9C88BFB-87BC-4CD3-94D5-7F512EEB1DCD}" srcOrd="14" destOrd="0" presId="urn:microsoft.com/office/officeart/2005/8/layout/radial6"/>
    <dgm:cxn modelId="{F0029E9F-7A13-45F9-89D8-A9A46165DE04}" type="presParOf" srcId="{1A24C6E5-16C6-4038-97D1-0B72429CEA56}" destId="{8C682C86-4D75-47C9-8056-95253D4A28E2}" srcOrd="15" destOrd="0" presId="urn:microsoft.com/office/officeart/2005/8/layout/radial6"/>
    <dgm:cxn modelId="{91B60C80-D0BE-46BD-A423-A060EA570904}" type="presParOf" srcId="{1A24C6E5-16C6-4038-97D1-0B72429CEA56}" destId="{A84BD75F-A72F-45A7-B67B-FF2BDFDC7694}" srcOrd="16" destOrd="0" presId="urn:microsoft.com/office/officeart/2005/8/layout/radial6"/>
    <dgm:cxn modelId="{27ED0F42-AF32-4845-96E2-8FA5D04A6B60}" type="presParOf" srcId="{1A24C6E5-16C6-4038-97D1-0B72429CEA56}" destId="{028321BA-33B9-4A94-985E-0155E95050CF}" srcOrd="17" destOrd="0" presId="urn:microsoft.com/office/officeart/2005/8/layout/radial6"/>
    <dgm:cxn modelId="{779A3600-521B-4147-A93F-A67BE948816F}" type="presParOf" srcId="{1A24C6E5-16C6-4038-97D1-0B72429CEA56}" destId="{0DD5F30A-38E0-49FE-A216-53EA5AB4567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6454D-65E5-4BF2-B886-CA0FDE1CFF18}" type="doc">
      <dgm:prSet loTypeId="urn:microsoft.com/office/officeart/2005/8/layout/radial3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681465-70B1-4867-9078-0369B2C7659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Church</a:t>
          </a:r>
          <a:endParaRPr lang="en-US" dirty="0"/>
        </a:p>
      </dgm:t>
    </dgm:pt>
    <dgm:pt modelId="{3FC762BC-50A3-4E16-B9EA-F7A4FD8C374B}" type="parTrans" cxnId="{A8760BED-8B82-49F1-B4C6-38541B3F8CDA}">
      <dgm:prSet/>
      <dgm:spPr/>
      <dgm:t>
        <a:bodyPr/>
        <a:lstStyle/>
        <a:p>
          <a:endParaRPr lang="en-US"/>
        </a:p>
      </dgm:t>
    </dgm:pt>
    <dgm:pt modelId="{EAFF214D-B156-4173-A035-A65B35CC6D7D}" type="sibTrans" cxnId="{A8760BED-8B82-49F1-B4C6-38541B3F8CDA}">
      <dgm:prSet/>
      <dgm:spPr/>
      <dgm:t>
        <a:bodyPr/>
        <a:lstStyle/>
        <a:p>
          <a:endParaRPr lang="en-US"/>
        </a:p>
      </dgm:t>
    </dgm:pt>
    <dgm:pt modelId="{A34A9D2A-CB70-4C65-9D76-5B024992BD77}">
      <dgm:prSet phldrT="[Text]"/>
      <dgm:spPr/>
      <dgm:t>
        <a:bodyPr/>
        <a:lstStyle/>
        <a:p>
          <a:r>
            <a:rPr lang="en-US" dirty="0" smtClean="0"/>
            <a:t>God</a:t>
          </a:r>
          <a:endParaRPr lang="en-US" dirty="0"/>
        </a:p>
      </dgm:t>
    </dgm:pt>
    <dgm:pt modelId="{D6D8378A-3D93-44B1-8BB5-B081B2BA2FA8}" type="parTrans" cxnId="{C599C986-D2AD-4DE1-9B9B-0B4D83C45EDA}">
      <dgm:prSet/>
      <dgm:spPr/>
      <dgm:t>
        <a:bodyPr/>
        <a:lstStyle/>
        <a:p>
          <a:endParaRPr lang="en-US"/>
        </a:p>
      </dgm:t>
    </dgm:pt>
    <dgm:pt modelId="{DE337E95-97EB-4063-8F04-E42BBE5A3C3E}" type="sibTrans" cxnId="{C599C986-D2AD-4DE1-9B9B-0B4D83C45EDA}">
      <dgm:prSet/>
      <dgm:spPr/>
      <dgm:t>
        <a:bodyPr/>
        <a:lstStyle/>
        <a:p>
          <a:endParaRPr lang="en-US"/>
        </a:p>
      </dgm:t>
    </dgm:pt>
    <dgm:pt modelId="{76CB82C0-4F25-4F95-9CF0-C51BAE87A0C8}">
      <dgm:prSet phldrT="[Text]"/>
      <dgm:spPr/>
      <dgm:t>
        <a:bodyPr/>
        <a:lstStyle/>
        <a:p>
          <a:r>
            <a:rPr lang="en-US" dirty="0" smtClean="0"/>
            <a:t>Man</a:t>
          </a:r>
          <a:endParaRPr lang="en-US" dirty="0"/>
        </a:p>
      </dgm:t>
    </dgm:pt>
    <dgm:pt modelId="{065742C7-7A0C-44CB-A905-FA1F6CFDF178}" type="parTrans" cxnId="{09519B1C-BE6B-4605-9137-799B40837E3A}">
      <dgm:prSet/>
      <dgm:spPr/>
      <dgm:t>
        <a:bodyPr/>
        <a:lstStyle/>
        <a:p>
          <a:endParaRPr lang="en-US"/>
        </a:p>
      </dgm:t>
    </dgm:pt>
    <dgm:pt modelId="{F7DAF614-E9F8-4E24-9825-F1B63D6E3CC0}" type="sibTrans" cxnId="{09519B1C-BE6B-4605-9137-799B40837E3A}">
      <dgm:prSet/>
      <dgm:spPr/>
      <dgm:t>
        <a:bodyPr/>
        <a:lstStyle/>
        <a:p>
          <a:endParaRPr lang="en-US"/>
        </a:p>
      </dgm:t>
    </dgm:pt>
    <dgm:pt modelId="{C1E20A47-0623-44D8-8EE9-42E689118323}" type="pres">
      <dgm:prSet presAssocID="{ECA6454D-65E5-4BF2-B886-CA0FDE1CFF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10B5B-2852-4D86-B540-04E235119CC6}" type="pres">
      <dgm:prSet presAssocID="{ECA6454D-65E5-4BF2-B886-CA0FDE1CFF18}" presName="radial" presStyleCnt="0">
        <dgm:presLayoutVars>
          <dgm:animLvl val="ctr"/>
        </dgm:presLayoutVars>
      </dgm:prSet>
      <dgm:spPr/>
    </dgm:pt>
    <dgm:pt modelId="{CCB9AC80-EC97-4B1B-9E99-EE8E477AA2E6}" type="pres">
      <dgm:prSet presAssocID="{DF681465-70B1-4867-9078-0369B2C76592}" presName="centerShape" presStyleLbl="vennNode1" presStyleIdx="0" presStyleCnt="3"/>
      <dgm:spPr/>
      <dgm:t>
        <a:bodyPr/>
        <a:lstStyle/>
        <a:p>
          <a:endParaRPr lang="en-US"/>
        </a:p>
      </dgm:t>
    </dgm:pt>
    <dgm:pt modelId="{6942DB3D-6B84-4FCC-8CCE-ABC89FC05585}" type="pres">
      <dgm:prSet presAssocID="{A34A9D2A-CB70-4C65-9D76-5B024992BD77}" presName="node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64010-FBEB-46CF-905C-6CD38089C071}" type="pres">
      <dgm:prSet presAssocID="{76CB82C0-4F25-4F95-9CF0-C51BAE87A0C8}" presName="node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519B1C-BE6B-4605-9137-799B40837E3A}" srcId="{DF681465-70B1-4867-9078-0369B2C76592}" destId="{76CB82C0-4F25-4F95-9CF0-C51BAE87A0C8}" srcOrd="1" destOrd="0" parTransId="{065742C7-7A0C-44CB-A905-FA1F6CFDF178}" sibTransId="{F7DAF614-E9F8-4E24-9825-F1B63D6E3CC0}"/>
    <dgm:cxn modelId="{9C54103D-632C-4E3C-B41C-201C62F45361}" type="presOf" srcId="{A34A9D2A-CB70-4C65-9D76-5B024992BD77}" destId="{6942DB3D-6B84-4FCC-8CCE-ABC89FC05585}" srcOrd="0" destOrd="0" presId="urn:microsoft.com/office/officeart/2005/8/layout/radial3"/>
    <dgm:cxn modelId="{19752CE1-85FA-45E0-8707-A776B72DD6B3}" type="presOf" srcId="{ECA6454D-65E5-4BF2-B886-CA0FDE1CFF18}" destId="{C1E20A47-0623-44D8-8EE9-42E689118323}" srcOrd="0" destOrd="0" presId="urn:microsoft.com/office/officeart/2005/8/layout/radial3"/>
    <dgm:cxn modelId="{CAEB8FD1-E7AB-4769-8E66-CFC0DE5809FD}" type="presOf" srcId="{DF681465-70B1-4867-9078-0369B2C76592}" destId="{CCB9AC80-EC97-4B1B-9E99-EE8E477AA2E6}" srcOrd="0" destOrd="0" presId="urn:microsoft.com/office/officeart/2005/8/layout/radial3"/>
    <dgm:cxn modelId="{55C2B79E-8F25-44B2-B2F5-65F448442EF0}" type="presOf" srcId="{76CB82C0-4F25-4F95-9CF0-C51BAE87A0C8}" destId="{52164010-FBEB-46CF-905C-6CD38089C071}" srcOrd="0" destOrd="0" presId="urn:microsoft.com/office/officeart/2005/8/layout/radial3"/>
    <dgm:cxn modelId="{C599C986-D2AD-4DE1-9B9B-0B4D83C45EDA}" srcId="{DF681465-70B1-4867-9078-0369B2C76592}" destId="{A34A9D2A-CB70-4C65-9D76-5B024992BD77}" srcOrd="0" destOrd="0" parTransId="{D6D8378A-3D93-44B1-8BB5-B081B2BA2FA8}" sibTransId="{DE337E95-97EB-4063-8F04-E42BBE5A3C3E}"/>
    <dgm:cxn modelId="{A8760BED-8B82-49F1-B4C6-38541B3F8CDA}" srcId="{ECA6454D-65E5-4BF2-B886-CA0FDE1CFF18}" destId="{DF681465-70B1-4867-9078-0369B2C76592}" srcOrd="0" destOrd="0" parTransId="{3FC762BC-50A3-4E16-B9EA-F7A4FD8C374B}" sibTransId="{EAFF214D-B156-4173-A035-A65B35CC6D7D}"/>
    <dgm:cxn modelId="{D5A5D962-C042-4964-9F14-D9726B80DFA5}" type="presParOf" srcId="{C1E20A47-0623-44D8-8EE9-42E689118323}" destId="{78510B5B-2852-4D86-B540-04E235119CC6}" srcOrd="0" destOrd="0" presId="urn:microsoft.com/office/officeart/2005/8/layout/radial3"/>
    <dgm:cxn modelId="{445EAD6A-D69F-4067-B4F2-CE12408BC417}" type="presParOf" srcId="{78510B5B-2852-4D86-B540-04E235119CC6}" destId="{CCB9AC80-EC97-4B1B-9E99-EE8E477AA2E6}" srcOrd="0" destOrd="0" presId="urn:microsoft.com/office/officeart/2005/8/layout/radial3"/>
    <dgm:cxn modelId="{EB9E783C-2B53-43CB-AF03-231FB3161106}" type="presParOf" srcId="{78510B5B-2852-4D86-B540-04E235119CC6}" destId="{6942DB3D-6B84-4FCC-8CCE-ABC89FC05585}" srcOrd="1" destOrd="0" presId="urn:microsoft.com/office/officeart/2005/8/layout/radial3"/>
    <dgm:cxn modelId="{341395E0-5B27-40A8-9E62-3E12FB83FCB4}" type="presParOf" srcId="{78510B5B-2852-4D86-B540-04E235119CC6}" destId="{52164010-FBEB-46CF-905C-6CD38089C071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6E82A-2E2E-44AB-A610-A25204CC69BC}" type="doc">
      <dgm:prSet loTypeId="urn:microsoft.com/office/officeart/2005/8/layout/radial6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412759-90F3-4DC8-944E-7DBD838D43E0}">
      <dgm:prSet phldrT="[Text]"/>
      <dgm:spPr/>
      <dgm:t>
        <a:bodyPr/>
        <a:lstStyle/>
        <a:p>
          <a:r>
            <a:rPr lang="en-US" dirty="0" smtClean="0"/>
            <a:t>Weighty Things to DO!</a:t>
          </a:r>
          <a:endParaRPr lang="en-US" dirty="0"/>
        </a:p>
      </dgm:t>
    </dgm:pt>
    <dgm:pt modelId="{05774EEA-D4C3-46C9-B7B8-FF5EFAAB316A}" type="parTrans" cxnId="{2D77402C-1865-4328-8740-C46ADFDA2B9F}">
      <dgm:prSet/>
      <dgm:spPr/>
      <dgm:t>
        <a:bodyPr/>
        <a:lstStyle/>
        <a:p>
          <a:endParaRPr lang="en-US"/>
        </a:p>
      </dgm:t>
    </dgm:pt>
    <dgm:pt modelId="{72C5EED0-876B-4C06-9608-0C4E1B9D0F26}" type="sibTrans" cxnId="{2D77402C-1865-4328-8740-C46ADFDA2B9F}">
      <dgm:prSet/>
      <dgm:spPr/>
      <dgm:t>
        <a:bodyPr/>
        <a:lstStyle/>
        <a:p>
          <a:endParaRPr lang="en-US"/>
        </a:p>
      </dgm:t>
    </dgm:pt>
    <dgm:pt modelId="{1F3CCA90-4AE9-4E98-9CD7-467C9FFB4559}">
      <dgm:prSet phldrT="[Text]"/>
      <dgm:spPr/>
      <dgm:t>
        <a:bodyPr/>
        <a:lstStyle/>
        <a:p>
          <a:r>
            <a:rPr lang="en-US" dirty="0" smtClean="0"/>
            <a:t>1 Read Bible</a:t>
          </a:r>
          <a:endParaRPr lang="en-US" dirty="0"/>
        </a:p>
      </dgm:t>
    </dgm:pt>
    <dgm:pt modelId="{148F6718-97E0-49C5-97CE-04921635B8F5}" type="parTrans" cxnId="{1DE6EF90-9FC2-4ECB-A0A6-FE2169B2D417}">
      <dgm:prSet/>
      <dgm:spPr/>
      <dgm:t>
        <a:bodyPr/>
        <a:lstStyle/>
        <a:p>
          <a:endParaRPr lang="en-US"/>
        </a:p>
      </dgm:t>
    </dgm:pt>
    <dgm:pt modelId="{7A4F9136-4CB6-492D-8F82-C112BAF5B612}" type="sibTrans" cxnId="{1DE6EF90-9FC2-4ECB-A0A6-FE2169B2D417}">
      <dgm:prSet/>
      <dgm:spPr/>
      <dgm:t>
        <a:bodyPr/>
        <a:lstStyle/>
        <a:p>
          <a:endParaRPr lang="en-US"/>
        </a:p>
      </dgm:t>
    </dgm:pt>
    <dgm:pt modelId="{48AEAD9A-58D1-4833-96B1-A2EDE760E2E4}">
      <dgm:prSet phldrT="[Text]"/>
      <dgm:spPr/>
      <dgm:t>
        <a:bodyPr/>
        <a:lstStyle/>
        <a:p>
          <a:r>
            <a:rPr lang="en-US" dirty="0" smtClean="0"/>
            <a:t>2 Locate The Church</a:t>
          </a:r>
          <a:endParaRPr lang="en-US" dirty="0"/>
        </a:p>
      </dgm:t>
    </dgm:pt>
    <dgm:pt modelId="{0D026745-8A42-41AC-954B-D2AE8767A0B0}" type="parTrans" cxnId="{371E0638-EDBA-4C5B-A4EE-F8462E515C51}">
      <dgm:prSet/>
      <dgm:spPr/>
      <dgm:t>
        <a:bodyPr/>
        <a:lstStyle/>
        <a:p>
          <a:endParaRPr lang="en-US"/>
        </a:p>
      </dgm:t>
    </dgm:pt>
    <dgm:pt modelId="{3FE37436-107F-42DD-83A0-57F0517782C5}" type="sibTrans" cxnId="{371E0638-EDBA-4C5B-A4EE-F8462E515C51}">
      <dgm:prSet/>
      <dgm:spPr/>
      <dgm:t>
        <a:bodyPr/>
        <a:lstStyle/>
        <a:p>
          <a:endParaRPr lang="en-US"/>
        </a:p>
      </dgm:t>
    </dgm:pt>
    <dgm:pt modelId="{B332EE37-88BB-4C61-A99C-64EF7866911E}">
      <dgm:prSet phldrT="[Text]"/>
      <dgm:spPr/>
      <dgm:t>
        <a:bodyPr/>
        <a:lstStyle/>
        <a:p>
          <a:r>
            <a:rPr lang="en-US" dirty="0" smtClean="0"/>
            <a:t>3 Obey The Gospel</a:t>
          </a:r>
          <a:endParaRPr lang="en-US" dirty="0"/>
        </a:p>
      </dgm:t>
    </dgm:pt>
    <dgm:pt modelId="{57786041-761F-430B-8DAC-3275053945E4}" type="parTrans" cxnId="{7E158A52-C4DC-489E-9A62-3B1353975495}">
      <dgm:prSet/>
      <dgm:spPr/>
      <dgm:t>
        <a:bodyPr/>
        <a:lstStyle/>
        <a:p>
          <a:endParaRPr lang="en-US"/>
        </a:p>
      </dgm:t>
    </dgm:pt>
    <dgm:pt modelId="{5BC415FF-B56B-492B-AA95-E1332674E94A}" type="sibTrans" cxnId="{7E158A52-C4DC-489E-9A62-3B1353975495}">
      <dgm:prSet/>
      <dgm:spPr/>
      <dgm:t>
        <a:bodyPr/>
        <a:lstStyle/>
        <a:p>
          <a:endParaRPr lang="en-US"/>
        </a:p>
      </dgm:t>
    </dgm:pt>
    <dgm:pt modelId="{0447FF33-8D37-4085-AD4C-CC169F613301}">
      <dgm:prSet phldrT="[Text]"/>
      <dgm:spPr/>
      <dgm:t>
        <a:bodyPr/>
        <a:lstStyle/>
        <a:p>
          <a:r>
            <a:rPr lang="en-US" dirty="0" smtClean="0"/>
            <a:t>5 Stand For Truth</a:t>
          </a:r>
          <a:endParaRPr lang="en-US" dirty="0"/>
        </a:p>
      </dgm:t>
    </dgm:pt>
    <dgm:pt modelId="{10BABCED-3057-4CF1-9D82-4C0E43231B71}" type="parTrans" cxnId="{49978E38-B11B-4C4D-B536-837DB6A8FA32}">
      <dgm:prSet/>
      <dgm:spPr/>
      <dgm:t>
        <a:bodyPr/>
        <a:lstStyle/>
        <a:p>
          <a:endParaRPr lang="en-US"/>
        </a:p>
      </dgm:t>
    </dgm:pt>
    <dgm:pt modelId="{F3FF98EE-5993-4837-802C-E8D8D4DAC180}" type="sibTrans" cxnId="{49978E38-B11B-4C4D-B536-837DB6A8FA32}">
      <dgm:prSet/>
      <dgm:spPr/>
      <dgm:t>
        <a:bodyPr/>
        <a:lstStyle/>
        <a:p>
          <a:endParaRPr lang="en-US"/>
        </a:p>
      </dgm:t>
    </dgm:pt>
    <dgm:pt modelId="{B6F1329B-2415-4FF2-AB4C-1BF1725FF464}">
      <dgm:prSet phldrT="[Text]"/>
      <dgm:spPr/>
      <dgm:t>
        <a:bodyPr/>
        <a:lstStyle/>
        <a:p>
          <a:r>
            <a:rPr lang="en-US" dirty="0" smtClean="0"/>
            <a:t>4 Mind on Things Above</a:t>
          </a:r>
          <a:endParaRPr lang="en-US" dirty="0"/>
        </a:p>
      </dgm:t>
    </dgm:pt>
    <dgm:pt modelId="{16F98247-66DE-49B7-AAFB-2EF0B9B8A154}" type="parTrans" cxnId="{278A8922-979C-4917-83BC-648C77699E3B}">
      <dgm:prSet/>
      <dgm:spPr/>
      <dgm:t>
        <a:bodyPr/>
        <a:lstStyle/>
        <a:p>
          <a:endParaRPr lang="en-US"/>
        </a:p>
      </dgm:t>
    </dgm:pt>
    <dgm:pt modelId="{48F9D43C-69F7-4621-8C10-FE4EE581F86F}" type="sibTrans" cxnId="{278A8922-979C-4917-83BC-648C77699E3B}">
      <dgm:prSet/>
      <dgm:spPr/>
      <dgm:t>
        <a:bodyPr/>
        <a:lstStyle/>
        <a:p>
          <a:endParaRPr lang="en-US"/>
        </a:p>
      </dgm:t>
    </dgm:pt>
    <dgm:pt modelId="{DDE5AB75-BA57-4D7F-B3D5-41839F6F8005}">
      <dgm:prSet phldrT="[Text]"/>
      <dgm:spPr/>
      <dgm:t>
        <a:bodyPr/>
        <a:lstStyle/>
        <a:p>
          <a:r>
            <a:rPr lang="en-US" dirty="0" smtClean="0"/>
            <a:t>6 Teach Another</a:t>
          </a:r>
          <a:endParaRPr lang="en-US" dirty="0"/>
        </a:p>
      </dgm:t>
    </dgm:pt>
    <dgm:pt modelId="{2747AF1B-923E-46D1-B114-7F78468CBCB5}" type="parTrans" cxnId="{E48ECE82-CCF7-4EB0-B283-DFEFF1A806DA}">
      <dgm:prSet/>
      <dgm:spPr/>
      <dgm:t>
        <a:bodyPr/>
        <a:lstStyle/>
        <a:p>
          <a:endParaRPr lang="en-US"/>
        </a:p>
      </dgm:t>
    </dgm:pt>
    <dgm:pt modelId="{A0682A9E-5EE4-4976-93D3-D812A1000EEB}" type="sibTrans" cxnId="{E48ECE82-CCF7-4EB0-B283-DFEFF1A806DA}">
      <dgm:prSet/>
      <dgm:spPr/>
      <dgm:t>
        <a:bodyPr/>
        <a:lstStyle/>
        <a:p>
          <a:endParaRPr lang="en-US"/>
        </a:p>
      </dgm:t>
    </dgm:pt>
    <dgm:pt modelId="{1A24C6E5-16C6-4038-97D1-0B72429CEA56}" type="pres">
      <dgm:prSet presAssocID="{C796E82A-2E2E-44AB-A610-A25204CC69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44090-C199-46A8-8A2E-F12532AC90E5}" type="pres">
      <dgm:prSet presAssocID="{D1412759-90F3-4DC8-944E-7DBD838D43E0}" presName="centerShape" presStyleLbl="node0" presStyleIdx="0" presStyleCnt="1"/>
      <dgm:spPr/>
      <dgm:t>
        <a:bodyPr/>
        <a:lstStyle/>
        <a:p>
          <a:endParaRPr lang="en-US"/>
        </a:p>
      </dgm:t>
    </dgm:pt>
    <dgm:pt modelId="{42115F96-E0A4-4BD4-BC99-909E93675D59}" type="pres">
      <dgm:prSet presAssocID="{1F3CCA90-4AE9-4E98-9CD7-467C9FFB45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2DE6E-350C-417B-B557-22EB3B7FD2E3}" type="pres">
      <dgm:prSet presAssocID="{1F3CCA90-4AE9-4E98-9CD7-467C9FFB4559}" presName="dummy" presStyleCnt="0"/>
      <dgm:spPr/>
    </dgm:pt>
    <dgm:pt modelId="{0C57084B-CA5C-4C3B-A977-F9C3D82C60D7}" type="pres">
      <dgm:prSet presAssocID="{7A4F9136-4CB6-492D-8F82-C112BAF5B61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F04E55E-C4E7-4FBD-BDFB-0AF21CA3DD13}" type="pres">
      <dgm:prSet presAssocID="{48AEAD9A-58D1-4833-96B1-A2EDE760E2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E2A29-F5F5-403C-9302-F6290CFBEC2B}" type="pres">
      <dgm:prSet presAssocID="{48AEAD9A-58D1-4833-96B1-A2EDE760E2E4}" presName="dummy" presStyleCnt="0"/>
      <dgm:spPr/>
    </dgm:pt>
    <dgm:pt modelId="{AF2FCB34-1A11-43E5-8388-C39A9B8F9CC4}" type="pres">
      <dgm:prSet presAssocID="{3FE37436-107F-42DD-83A0-57F0517782C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F6DA499-8B70-416C-8A72-406FF3959C1F}" type="pres">
      <dgm:prSet presAssocID="{B332EE37-88BB-4C61-A99C-64EF786691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8F241-30F4-41EA-836B-D6CEFA31B029}" type="pres">
      <dgm:prSet presAssocID="{B332EE37-88BB-4C61-A99C-64EF7866911E}" presName="dummy" presStyleCnt="0"/>
      <dgm:spPr/>
    </dgm:pt>
    <dgm:pt modelId="{3AE1EFCB-92B4-4370-8EF5-BC7BF07223CA}" type="pres">
      <dgm:prSet presAssocID="{5BC415FF-B56B-492B-AA95-E1332674E94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BD015AD-3716-48ED-A8CF-B879E8E7362E}" type="pres">
      <dgm:prSet presAssocID="{B6F1329B-2415-4FF2-AB4C-1BF1725FF4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FA6A2-ED7D-45D8-BA2E-693108C5F357}" type="pres">
      <dgm:prSet presAssocID="{B6F1329B-2415-4FF2-AB4C-1BF1725FF464}" presName="dummy" presStyleCnt="0"/>
      <dgm:spPr/>
    </dgm:pt>
    <dgm:pt modelId="{43130A37-1AB6-4231-8D86-2413E988DC9E}" type="pres">
      <dgm:prSet presAssocID="{48F9D43C-69F7-4621-8C10-FE4EE581F86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09C4140-1B2D-4703-BADD-FB5AE3077743}" type="pres">
      <dgm:prSet presAssocID="{0447FF33-8D37-4085-AD4C-CC169F6133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08769-291A-4E57-B5E8-1A6792E33B16}" type="pres">
      <dgm:prSet presAssocID="{0447FF33-8D37-4085-AD4C-CC169F613301}" presName="dummy" presStyleCnt="0"/>
      <dgm:spPr/>
    </dgm:pt>
    <dgm:pt modelId="{DB953051-11C6-4EFD-BA4C-B23A2CB162CB}" type="pres">
      <dgm:prSet presAssocID="{F3FF98EE-5993-4837-802C-E8D8D4DAC18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22E3C87-99AB-4BF5-9035-6AA6D8340D8F}" type="pres">
      <dgm:prSet presAssocID="{DDE5AB75-BA57-4D7F-B3D5-41839F6F80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8355F-3033-440E-96E5-84172E4715E8}" type="pres">
      <dgm:prSet presAssocID="{DDE5AB75-BA57-4D7F-B3D5-41839F6F8005}" presName="dummy" presStyleCnt="0"/>
      <dgm:spPr/>
    </dgm:pt>
    <dgm:pt modelId="{1FB51D7F-FA17-4401-8E97-A867355E79FA}" type="pres">
      <dgm:prSet presAssocID="{A0682A9E-5EE4-4976-93D3-D812A1000EEB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78A8922-979C-4917-83BC-648C77699E3B}" srcId="{D1412759-90F3-4DC8-944E-7DBD838D43E0}" destId="{B6F1329B-2415-4FF2-AB4C-1BF1725FF464}" srcOrd="3" destOrd="0" parTransId="{16F98247-66DE-49B7-AAFB-2EF0B9B8A154}" sibTransId="{48F9D43C-69F7-4621-8C10-FE4EE581F86F}"/>
    <dgm:cxn modelId="{7E158A52-C4DC-489E-9A62-3B1353975495}" srcId="{D1412759-90F3-4DC8-944E-7DBD838D43E0}" destId="{B332EE37-88BB-4C61-A99C-64EF7866911E}" srcOrd="2" destOrd="0" parTransId="{57786041-761F-430B-8DAC-3275053945E4}" sibTransId="{5BC415FF-B56B-492B-AA95-E1332674E94A}"/>
    <dgm:cxn modelId="{75EEE566-2547-4D0D-B512-36C2D9883744}" type="presOf" srcId="{D1412759-90F3-4DC8-944E-7DBD838D43E0}" destId="{7F144090-C199-46A8-8A2E-F12532AC90E5}" srcOrd="0" destOrd="0" presId="urn:microsoft.com/office/officeart/2005/8/layout/radial6"/>
    <dgm:cxn modelId="{49978E38-B11B-4C4D-B536-837DB6A8FA32}" srcId="{D1412759-90F3-4DC8-944E-7DBD838D43E0}" destId="{0447FF33-8D37-4085-AD4C-CC169F613301}" srcOrd="4" destOrd="0" parTransId="{10BABCED-3057-4CF1-9D82-4C0E43231B71}" sibTransId="{F3FF98EE-5993-4837-802C-E8D8D4DAC180}"/>
    <dgm:cxn modelId="{3FD85F0A-6D61-4AED-8D67-E87B36A91163}" type="presOf" srcId="{DDE5AB75-BA57-4D7F-B3D5-41839F6F8005}" destId="{722E3C87-99AB-4BF5-9035-6AA6D8340D8F}" srcOrd="0" destOrd="0" presId="urn:microsoft.com/office/officeart/2005/8/layout/radial6"/>
    <dgm:cxn modelId="{E5DD8DCF-6403-49B5-B15B-9E55AD0E3F70}" type="presOf" srcId="{B332EE37-88BB-4C61-A99C-64EF7866911E}" destId="{AF6DA499-8B70-416C-8A72-406FF3959C1F}" srcOrd="0" destOrd="0" presId="urn:microsoft.com/office/officeart/2005/8/layout/radial6"/>
    <dgm:cxn modelId="{1DE6EF90-9FC2-4ECB-A0A6-FE2169B2D417}" srcId="{D1412759-90F3-4DC8-944E-7DBD838D43E0}" destId="{1F3CCA90-4AE9-4E98-9CD7-467C9FFB4559}" srcOrd="0" destOrd="0" parTransId="{148F6718-97E0-49C5-97CE-04921635B8F5}" sibTransId="{7A4F9136-4CB6-492D-8F82-C112BAF5B612}"/>
    <dgm:cxn modelId="{E48ECE82-CCF7-4EB0-B283-DFEFF1A806DA}" srcId="{D1412759-90F3-4DC8-944E-7DBD838D43E0}" destId="{DDE5AB75-BA57-4D7F-B3D5-41839F6F8005}" srcOrd="5" destOrd="0" parTransId="{2747AF1B-923E-46D1-B114-7F78468CBCB5}" sibTransId="{A0682A9E-5EE4-4976-93D3-D812A1000EEB}"/>
    <dgm:cxn modelId="{8623C4DA-2D3F-4BAC-B52F-C1616B51C431}" type="presOf" srcId="{48F9D43C-69F7-4621-8C10-FE4EE581F86F}" destId="{43130A37-1AB6-4231-8D86-2413E988DC9E}" srcOrd="0" destOrd="0" presId="urn:microsoft.com/office/officeart/2005/8/layout/radial6"/>
    <dgm:cxn modelId="{69383735-D393-4112-BB6A-42B3F517B26E}" type="presOf" srcId="{C796E82A-2E2E-44AB-A610-A25204CC69BC}" destId="{1A24C6E5-16C6-4038-97D1-0B72429CEA56}" srcOrd="0" destOrd="0" presId="urn:microsoft.com/office/officeart/2005/8/layout/radial6"/>
    <dgm:cxn modelId="{B4A7CD7A-E2DB-4578-9A0E-82EBA1C82EFD}" type="presOf" srcId="{1F3CCA90-4AE9-4E98-9CD7-467C9FFB4559}" destId="{42115F96-E0A4-4BD4-BC99-909E93675D59}" srcOrd="0" destOrd="0" presId="urn:microsoft.com/office/officeart/2005/8/layout/radial6"/>
    <dgm:cxn modelId="{63545F10-7B45-4651-96B5-EAF91D7D7712}" type="presOf" srcId="{A0682A9E-5EE4-4976-93D3-D812A1000EEB}" destId="{1FB51D7F-FA17-4401-8E97-A867355E79FA}" srcOrd="0" destOrd="0" presId="urn:microsoft.com/office/officeart/2005/8/layout/radial6"/>
    <dgm:cxn modelId="{371E0638-EDBA-4C5B-A4EE-F8462E515C51}" srcId="{D1412759-90F3-4DC8-944E-7DBD838D43E0}" destId="{48AEAD9A-58D1-4833-96B1-A2EDE760E2E4}" srcOrd="1" destOrd="0" parTransId="{0D026745-8A42-41AC-954B-D2AE8767A0B0}" sibTransId="{3FE37436-107F-42DD-83A0-57F0517782C5}"/>
    <dgm:cxn modelId="{1E822D8A-6D62-49FE-8101-49B4C990F2C1}" type="presOf" srcId="{3FE37436-107F-42DD-83A0-57F0517782C5}" destId="{AF2FCB34-1A11-43E5-8388-C39A9B8F9CC4}" srcOrd="0" destOrd="0" presId="urn:microsoft.com/office/officeart/2005/8/layout/radial6"/>
    <dgm:cxn modelId="{2D77402C-1865-4328-8740-C46ADFDA2B9F}" srcId="{C796E82A-2E2E-44AB-A610-A25204CC69BC}" destId="{D1412759-90F3-4DC8-944E-7DBD838D43E0}" srcOrd="0" destOrd="0" parTransId="{05774EEA-D4C3-46C9-B7B8-FF5EFAAB316A}" sibTransId="{72C5EED0-876B-4C06-9608-0C4E1B9D0F26}"/>
    <dgm:cxn modelId="{4E242B27-0C8B-4A38-9331-681EE8C972C1}" type="presOf" srcId="{B6F1329B-2415-4FF2-AB4C-1BF1725FF464}" destId="{5BD015AD-3716-48ED-A8CF-B879E8E7362E}" srcOrd="0" destOrd="0" presId="urn:microsoft.com/office/officeart/2005/8/layout/radial6"/>
    <dgm:cxn modelId="{08F8C96E-56DF-483D-AB89-1B4637CF9537}" type="presOf" srcId="{7A4F9136-4CB6-492D-8F82-C112BAF5B612}" destId="{0C57084B-CA5C-4C3B-A977-F9C3D82C60D7}" srcOrd="0" destOrd="0" presId="urn:microsoft.com/office/officeart/2005/8/layout/radial6"/>
    <dgm:cxn modelId="{77CCF0B1-D9BD-414C-9614-FDA889078BE5}" type="presOf" srcId="{F3FF98EE-5993-4837-802C-E8D8D4DAC180}" destId="{DB953051-11C6-4EFD-BA4C-B23A2CB162CB}" srcOrd="0" destOrd="0" presId="urn:microsoft.com/office/officeart/2005/8/layout/radial6"/>
    <dgm:cxn modelId="{E1506D91-FE24-44E0-BC08-CBBEB55E2309}" type="presOf" srcId="{0447FF33-8D37-4085-AD4C-CC169F613301}" destId="{709C4140-1B2D-4703-BADD-FB5AE3077743}" srcOrd="0" destOrd="0" presId="urn:microsoft.com/office/officeart/2005/8/layout/radial6"/>
    <dgm:cxn modelId="{D67D794A-ED12-48F4-AAE0-6A5136B14478}" type="presOf" srcId="{5BC415FF-B56B-492B-AA95-E1332674E94A}" destId="{3AE1EFCB-92B4-4370-8EF5-BC7BF07223CA}" srcOrd="0" destOrd="0" presId="urn:microsoft.com/office/officeart/2005/8/layout/radial6"/>
    <dgm:cxn modelId="{B5ACEE47-904C-42BC-99CA-1E286D06A189}" type="presOf" srcId="{48AEAD9A-58D1-4833-96B1-A2EDE760E2E4}" destId="{CF04E55E-C4E7-4FBD-BDFB-0AF21CA3DD13}" srcOrd="0" destOrd="0" presId="urn:microsoft.com/office/officeart/2005/8/layout/radial6"/>
    <dgm:cxn modelId="{FC3FA64E-B947-40AB-B587-DB82B8D281BA}" type="presParOf" srcId="{1A24C6E5-16C6-4038-97D1-0B72429CEA56}" destId="{7F144090-C199-46A8-8A2E-F12532AC90E5}" srcOrd="0" destOrd="0" presId="urn:microsoft.com/office/officeart/2005/8/layout/radial6"/>
    <dgm:cxn modelId="{CF590D85-C0D7-4076-95C4-26DBCFE1601E}" type="presParOf" srcId="{1A24C6E5-16C6-4038-97D1-0B72429CEA56}" destId="{42115F96-E0A4-4BD4-BC99-909E93675D59}" srcOrd="1" destOrd="0" presId="urn:microsoft.com/office/officeart/2005/8/layout/radial6"/>
    <dgm:cxn modelId="{451E6878-9A26-4F40-AFEC-13DE62C65205}" type="presParOf" srcId="{1A24C6E5-16C6-4038-97D1-0B72429CEA56}" destId="{EC62DE6E-350C-417B-B557-22EB3B7FD2E3}" srcOrd="2" destOrd="0" presId="urn:microsoft.com/office/officeart/2005/8/layout/radial6"/>
    <dgm:cxn modelId="{67775A78-AEE2-4EB3-B202-47A2A9A5E453}" type="presParOf" srcId="{1A24C6E5-16C6-4038-97D1-0B72429CEA56}" destId="{0C57084B-CA5C-4C3B-A977-F9C3D82C60D7}" srcOrd="3" destOrd="0" presId="urn:microsoft.com/office/officeart/2005/8/layout/radial6"/>
    <dgm:cxn modelId="{D78A9DD8-3465-4DC7-A4E6-4CF083FEF7C6}" type="presParOf" srcId="{1A24C6E5-16C6-4038-97D1-0B72429CEA56}" destId="{CF04E55E-C4E7-4FBD-BDFB-0AF21CA3DD13}" srcOrd="4" destOrd="0" presId="urn:microsoft.com/office/officeart/2005/8/layout/radial6"/>
    <dgm:cxn modelId="{04696587-D21C-4540-89E4-E6B1E6F17CF8}" type="presParOf" srcId="{1A24C6E5-16C6-4038-97D1-0B72429CEA56}" destId="{9D0E2A29-F5F5-403C-9302-F6290CFBEC2B}" srcOrd="5" destOrd="0" presId="urn:microsoft.com/office/officeart/2005/8/layout/radial6"/>
    <dgm:cxn modelId="{DDD7462D-BF78-43E9-A5E6-C1D6847CA652}" type="presParOf" srcId="{1A24C6E5-16C6-4038-97D1-0B72429CEA56}" destId="{AF2FCB34-1A11-43E5-8388-C39A9B8F9CC4}" srcOrd="6" destOrd="0" presId="urn:microsoft.com/office/officeart/2005/8/layout/radial6"/>
    <dgm:cxn modelId="{908F759E-FCF8-4CF8-911A-4FDCAF5F1D31}" type="presParOf" srcId="{1A24C6E5-16C6-4038-97D1-0B72429CEA56}" destId="{AF6DA499-8B70-416C-8A72-406FF3959C1F}" srcOrd="7" destOrd="0" presId="urn:microsoft.com/office/officeart/2005/8/layout/radial6"/>
    <dgm:cxn modelId="{066A2123-53BF-4547-8C77-B799E7BD16F3}" type="presParOf" srcId="{1A24C6E5-16C6-4038-97D1-0B72429CEA56}" destId="{8098F241-30F4-41EA-836B-D6CEFA31B029}" srcOrd="8" destOrd="0" presId="urn:microsoft.com/office/officeart/2005/8/layout/radial6"/>
    <dgm:cxn modelId="{E1D97032-0542-4279-9C7D-F29A49AE3DA5}" type="presParOf" srcId="{1A24C6E5-16C6-4038-97D1-0B72429CEA56}" destId="{3AE1EFCB-92B4-4370-8EF5-BC7BF07223CA}" srcOrd="9" destOrd="0" presId="urn:microsoft.com/office/officeart/2005/8/layout/radial6"/>
    <dgm:cxn modelId="{CE55BF27-FA5E-4D42-8941-39329907834F}" type="presParOf" srcId="{1A24C6E5-16C6-4038-97D1-0B72429CEA56}" destId="{5BD015AD-3716-48ED-A8CF-B879E8E7362E}" srcOrd="10" destOrd="0" presId="urn:microsoft.com/office/officeart/2005/8/layout/radial6"/>
    <dgm:cxn modelId="{858D24C5-8CA8-48C7-987D-2400CE5013FF}" type="presParOf" srcId="{1A24C6E5-16C6-4038-97D1-0B72429CEA56}" destId="{682FA6A2-ED7D-45D8-BA2E-693108C5F357}" srcOrd="11" destOrd="0" presId="urn:microsoft.com/office/officeart/2005/8/layout/radial6"/>
    <dgm:cxn modelId="{FBB1F784-8AD0-4871-9E3B-3FC4F88C2B5E}" type="presParOf" srcId="{1A24C6E5-16C6-4038-97D1-0B72429CEA56}" destId="{43130A37-1AB6-4231-8D86-2413E988DC9E}" srcOrd="12" destOrd="0" presId="urn:microsoft.com/office/officeart/2005/8/layout/radial6"/>
    <dgm:cxn modelId="{491708F4-D661-4BB0-A681-A654B88BA2A4}" type="presParOf" srcId="{1A24C6E5-16C6-4038-97D1-0B72429CEA56}" destId="{709C4140-1B2D-4703-BADD-FB5AE3077743}" srcOrd="13" destOrd="0" presId="urn:microsoft.com/office/officeart/2005/8/layout/radial6"/>
    <dgm:cxn modelId="{60E37516-5BD0-4046-B361-CFBBDF81B0EA}" type="presParOf" srcId="{1A24C6E5-16C6-4038-97D1-0B72429CEA56}" destId="{E5908769-291A-4E57-B5E8-1A6792E33B16}" srcOrd="14" destOrd="0" presId="urn:microsoft.com/office/officeart/2005/8/layout/radial6"/>
    <dgm:cxn modelId="{AA78D37D-112B-4D71-8E6F-125D6AD0DBB7}" type="presParOf" srcId="{1A24C6E5-16C6-4038-97D1-0B72429CEA56}" destId="{DB953051-11C6-4EFD-BA4C-B23A2CB162CB}" srcOrd="15" destOrd="0" presId="urn:microsoft.com/office/officeart/2005/8/layout/radial6"/>
    <dgm:cxn modelId="{DDCE5AE6-2B9F-4ACA-8DCC-D9908CFC7301}" type="presParOf" srcId="{1A24C6E5-16C6-4038-97D1-0B72429CEA56}" destId="{722E3C87-99AB-4BF5-9035-6AA6D8340D8F}" srcOrd="16" destOrd="0" presId="urn:microsoft.com/office/officeart/2005/8/layout/radial6"/>
    <dgm:cxn modelId="{DEABC9B6-3898-4B07-A2B6-A4BD68B29D49}" type="presParOf" srcId="{1A24C6E5-16C6-4038-97D1-0B72429CEA56}" destId="{4FE8355F-3033-440E-96E5-84172E4715E8}" srcOrd="17" destOrd="0" presId="urn:microsoft.com/office/officeart/2005/8/layout/radial6"/>
    <dgm:cxn modelId="{4793B10A-F742-4417-BD12-C8B840AE7D05}" type="presParOf" srcId="{1A24C6E5-16C6-4038-97D1-0B72429CEA56}" destId="{1FB51D7F-FA17-4401-8E97-A867355E79F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934994-9B96-4857-B316-A509556538D2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412C9-82CE-413A-B872-53D202DA4E9F}">
      <dgm:prSet phldrT="[Text]"/>
      <dgm:spPr/>
      <dgm:t>
        <a:bodyPr/>
        <a:lstStyle/>
        <a:p>
          <a:r>
            <a:rPr lang="en-US" dirty="0" smtClean="0"/>
            <a:t>Hear</a:t>
          </a:r>
          <a:endParaRPr lang="en-US" dirty="0"/>
        </a:p>
      </dgm:t>
    </dgm:pt>
    <dgm:pt modelId="{BB0BD195-EEF1-446C-B8A3-3110D07DFA0E}" type="parTrans" cxnId="{FC993EB7-535F-4BFE-A705-44F970557F73}">
      <dgm:prSet/>
      <dgm:spPr/>
      <dgm:t>
        <a:bodyPr/>
        <a:lstStyle/>
        <a:p>
          <a:endParaRPr lang="en-US"/>
        </a:p>
      </dgm:t>
    </dgm:pt>
    <dgm:pt modelId="{7D830CBE-E79C-4913-A7FA-932776C6FFD8}" type="sibTrans" cxnId="{FC993EB7-535F-4BFE-A705-44F970557F73}">
      <dgm:prSet/>
      <dgm:spPr/>
      <dgm:t>
        <a:bodyPr/>
        <a:lstStyle/>
        <a:p>
          <a:endParaRPr lang="en-US"/>
        </a:p>
      </dgm:t>
    </dgm:pt>
    <dgm:pt modelId="{EDDDDDBC-8B18-40CB-AC7F-F1F3694F5767}">
      <dgm:prSet phldrT="[Text]"/>
      <dgm:spPr/>
      <dgm:t>
        <a:bodyPr/>
        <a:lstStyle/>
        <a:p>
          <a:r>
            <a:rPr lang="en-US" dirty="0" smtClean="0"/>
            <a:t>Mk. 9:7</a:t>
          </a:r>
          <a:endParaRPr lang="en-US" dirty="0"/>
        </a:p>
      </dgm:t>
    </dgm:pt>
    <dgm:pt modelId="{DED2057C-1916-481F-B224-F6326D8A2742}" type="parTrans" cxnId="{C25EC79E-3D7F-4543-9C2C-86620FA5FDE4}">
      <dgm:prSet/>
      <dgm:spPr/>
      <dgm:t>
        <a:bodyPr/>
        <a:lstStyle/>
        <a:p>
          <a:endParaRPr lang="en-US"/>
        </a:p>
      </dgm:t>
    </dgm:pt>
    <dgm:pt modelId="{434DFF42-0292-4544-8120-8F0F6A63E5B8}" type="sibTrans" cxnId="{C25EC79E-3D7F-4543-9C2C-86620FA5FDE4}">
      <dgm:prSet/>
      <dgm:spPr/>
      <dgm:t>
        <a:bodyPr/>
        <a:lstStyle/>
        <a:p>
          <a:endParaRPr lang="en-US"/>
        </a:p>
      </dgm:t>
    </dgm:pt>
    <dgm:pt modelId="{5020B331-3704-481F-A688-668DB2C929EA}">
      <dgm:prSet phldrT="[Text]"/>
      <dgm:spPr/>
      <dgm:t>
        <a:bodyPr/>
        <a:lstStyle/>
        <a:p>
          <a:r>
            <a:rPr lang="en-US" dirty="0" smtClean="0"/>
            <a:t>Believe</a:t>
          </a:r>
          <a:endParaRPr lang="en-US" dirty="0"/>
        </a:p>
      </dgm:t>
    </dgm:pt>
    <dgm:pt modelId="{3D7D4195-80F4-42A0-BDB2-9D21B22B1E04}" type="parTrans" cxnId="{E9EC4EC3-7C31-4C11-96BF-4E739030A5E2}">
      <dgm:prSet/>
      <dgm:spPr/>
      <dgm:t>
        <a:bodyPr/>
        <a:lstStyle/>
        <a:p>
          <a:endParaRPr lang="en-US"/>
        </a:p>
      </dgm:t>
    </dgm:pt>
    <dgm:pt modelId="{CC034D81-8335-4D10-BD8E-D0D2C1FB9088}" type="sibTrans" cxnId="{E9EC4EC3-7C31-4C11-96BF-4E739030A5E2}">
      <dgm:prSet/>
      <dgm:spPr/>
      <dgm:t>
        <a:bodyPr/>
        <a:lstStyle/>
        <a:p>
          <a:endParaRPr lang="en-US"/>
        </a:p>
      </dgm:t>
    </dgm:pt>
    <dgm:pt modelId="{C44F2C82-F465-4BC7-92E6-7B4B620080AB}">
      <dgm:prSet phldrT="[Text]"/>
      <dgm:spPr/>
      <dgm:t>
        <a:bodyPr/>
        <a:lstStyle/>
        <a:p>
          <a:r>
            <a:rPr lang="en-US" spc="0" dirty="0" smtClean="0"/>
            <a:t>Heb.11:6</a:t>
          </a:r>
          <a:endParaRPr lang="en-US" spc="0" dirty="0"/>
        </a:p>
      </dgm:t>
    </dgm:pt>
    <dgm:pt modelId="{6E9543D1-6A4B-4D96-AAC6-D2431F78EDC7}" type="parTrans" cxnId="{7372C134-AEBD-4E0F-A330-D9AA636FEDDC}">
      <dgm:prSet/>
      <dgm:spPr/>
      <dgm:t>
        <a:bodyPr/>
        <a:lstStyle/>
        <a:p>
          <a:endParaRPr lang="en-US"/>
        </a:p>
      </dgm:t>
    </dgm:pt>
    <dgm:pt modelId="{5088577D-B4C4-4DC1-B154-40E01C93CDB3}" type="sibTrans" cxnId="{7372C134-AEBD-4E0F-A330-D9AA636FEDDC}">
      <dgm:prSet/>
      <dgm:spPr/>
      <dgm:t>
        <a:bodyPr/>
        <a:lstStyle/>
        <a:p>
          <a:endParaRPr lang="en-US"/>
        </a:p>
      </dgm:t>
    </dgm:pt>
    <dgm:pt modelId="{1C58051B-98CE-4E4E-8A55-17BC9475FD92}">
      <dgm:prSet phldrT="[Text]"/>
      <dgm:spPr/>
      <dgm:t>
        <a:bodyPr/>
        <a:lstStyle/>
        <a:p>
          <a:r>
            <a:rPr lang="en-US" dirty="0" smtClean="0"/>
            <a:t>Repent</a:t>
          </a:r>
          <a:endParaRPr lang="en-US" dirty="0"/>
        </a:p>
      </dgm:t>
    </dgm:pt>
    <dgm:pt modelId="{5518A803-88E3-4841-BC42-E3ABCFDE84E6}" type="parTrans" cxnId="{8BEA0BD5-26DA-4D4B-AE18-2CE89138511F}">
      <dgm:prSet/>
      <dgm:spPr/>
      <dgm:t>
        <a:bodyPr/>
        <a:lstStyle/>
        <a:p>
          <a:endParaRPr lang="en-US"/>
        </a:p>
      </dgm:t>
    </dgm:pt>
    <dgm:pt modelId="{3FE1D775-0259-4DDD-B857-C97D5D339986}" type="sibTrans" cxnId="{8BEA0BD5-26DA-4D4B-AE18-2CE89138511F}">
      <dgm:prSet/>
      <dgm:spPr/>
      <dgm:t>
        <a:bodyPr/>
        <a:lstStyle/>
        <a:p>
          <a:endParaRPr lang="en-US"/>
        </a:p>
      </dgm:t>
    </dgm:pt>
    <dgm:pt modelId="{3031276C-1C54-427A-AE12-015D72C571B5}">
      <dgm:prSet phldrT="[Text]"/>
      <dgm:spPr/>
      <dgm:t>
        <a:bodyPr/>
        <a:lstStyle/>
        <a:p>
          <a:r>
            <a:rPr lang="en-US" dirty="0" smtClean="0"/>
            <a:t>Acts 17:30</a:t>
          </a:r>
          <a:endParaRPr lang="en-US" dirty="0"/>
        </a:p>
      </dgm:t>
    </dgm:pt>
    <dgm:pt modelId="{F370B7C4-DAFC-49D5-864B-4FCB90F2107C}" type="parTrans" cxnId="{94C65848-4780-4724-95E7-647352A6BB2E}">
      <dgm:prSet/>
      <dgm:spPr/>
      <dgm:t>
        <a:bodyPr/>
        <a:lstStyle/>
        <a:p>
          <a:endParaRPr lang="en-US"/>
        </a:p>
      </dgm:t>
    </dgm:pt>
    <dgm:pt modelId="{FDB701B9-FA88-44A9-AA2B-5C83BF096C51}" type="sibTrans" cxnId="{94C65848-4780-4724-95E7-647352A6BB2E}">
      <dgm:prSet/>
      <dgm:spPr/>
      <dgm:t>
        <a:bodyPr/>
        <a:lstStyle/>
        <a:p>
          <a:endParaRPr lang="en-US"/>
        </a:p>
      </dgm:t>
    </dgm:pt>
    <dgm:pt modelId="{91660DCA-28D0-4ADC-9F66-F860426657EF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Baptized</a:t>
          </a:r>
          <a:endParaRPr lang="en-US" dirty="0"/>
        </a:p>
      </dgm:t>
    </dgm:pt>
    <dgm:pt modelId="{5D303905-FFDE-4E72-87F3-4B479642BCAF}" type="parTrans" cxnId="{341BDBAD-69E2-46B9-8B44-4C5E34007E43}">
      <dgm:prSet/>
      <dgm:spPr/>
      <dgm:t>
        <a:bodyPr/>
        <a:lstStyle/>
        <a:p>
          <a:endParaRPr lang="en-US"/>
        </a:p>
      </dgm:t>
    </dgm:pt>
    <dgm:pt modelId="{347BC851-0594-4E3B-92B3-87B469FBBFFC}" type="sibTrans" cxnId="{341BDBAD-69E2-46B9-8B44-4C5E34007E43}">
      <dgm:prSet/>
      <dgm:spPr/>
      <dgm:t>
        <a:bodyPr/>
        <a:lstStyle/>
        <a:p>
          <a:endParaRPr lang="en-US"/>
        </a:p>
      </dgm:t>
    </dgm:pt>
    <dgm:pt modelId="{D8085C70-414B-4261-B1FC-9F6CB416797E}">
      <dgm:prSet phldrT="[Text]"/>
      <dgm:spPr/>
      <dgm:t>
        <a:bodyPr/>
        <a:lstStyle/>
        <a:p>
          <a:r>
            <a:rPr lang="en-US" dirty="0" smtClean="0"/>
            <a:t>Confess</a:t>
          </a:r>
          <a:endParaRPr lang="en-US" dirty="0"/>
        </a:p>
      </dgm:t>
    </dgm:pt>
    <dgm:pt modelId="{F9C99AAC-58DB-4BE3-8E90-540F22AA3B27}" type="parTrans" cxnId="{F97CE61A-C03D-4843-9C27-78B395A1D939}">
      <dgm:prSet/>
      <dgm:spPr/>
      <dgm:t>
        <a:bodyPr/>
        <a:lstStyle/>
        <a:p>
          <a:endParaRPr lang="en-US"/>
        </a:p>
      </dgm:t>
    </dgm:pt>
    <dgm:pt modelId="{CAC236B1-4C3F-48C6-B1CA-BFCAA77F98F6}" type="sibTrans" cxnId="{F97CE61A-C03D-4843-9C27-78B395A1D939}">
      <dgm:prSet/>
      <dgm:spPr/>
      <dgm:t>
        <a:bodyPr/>
        <a:lstStyle/>
        <a:p>
          <a:endParaRPr lang="en-US"/>
        </a:p>
      </dgm:t>
    </dgm:pt>
    <dgm:pt modelId="{0DF3DEC2-7ACE-406C-91F4-64C133251B90}">
      <dgm:prSet phldrT="[Text]"/>
      <dgm:spPr/>
      <dgm:t>
        <a:bodyPr/>
        <a:lstStyle/>
        <a:p>
          <a:r>
            <a:rPr lang="en-US" dirty="0" smtClean="0"/>
            <a:t>Rom. 10:10</a:t>
          </a:r>
          <a:endParaRPr lang="en-US" dirty="0"/>
        </a:p>
      </dgm:t>
    </dgm:pt>
    <dgm:pt modelId="{39EB5828-2346-437E-AA0E-0881C5050D8D}" type="parTrans" cxnId="{B3DCAC5D-A9F2-4FF7-8FAE-4D4C8FB519A8}">
      <dgm:prSet/>
      <dgm:spPr/>
      <dgm:t>
        <a:bodyPr/>
        <a:lstStyle/>
        <a:p>
          <a:endParaRPr lang="en-US"/>
        </a:p>
      </dgm:t>
    </dgm:pt>
    <dgm:pt modelId="{686BEE1B-B0DF-454E-B871-4CC9709C8AAC}" type="sibTrans" cxnId="{B3DCAC5D-A9F2-4FF7-8FAE-4D4C8FB519A8}">
      <dgm:prSet/>
      <dgm:spPr/>
      <dgm:t>
        <a:bodyPr/>
        <a:lstStyle/>
        <a:p>
          <a:endParaRPr lang="en-US"/>
        </a:p>
      </dgm:t>
    </dgm:pt>
    <dgm:pt modelId="{71D452B4-01EE-4F22-8DB0-FCA0D9943EE0}">
      <dgm:prSet phldrT="[Text]"/>
      <dgm:spPr/>
      <dgm:t>
        <a:bodyPr/>
        <a:lstStyle/>
        <a:p>
          <a:r>
            <a:rPr lang="en-US" dirty="0" smtClean="0"/>
            <a:t>Acts 2:38</a:t>
          </a:r>
          <a:endParaRPr lang="en-US" dirty="0"/>
        </a:p>
      </dgm:t>
    </dgm:pt>
    <dgm:pt modelId="{29266F6E-FD6A-49C6-BA41-EF70A0363F64}" type="parTrans" cxnId="{DD6A5416-EB9B-4353-86FD-2490C1FE5211}">
      <dgm:prSet/>
      <dgm:spPr/>
      <dgm:t>
        <a:bodyPr/>
        <a:lstStyle/>
        <a:p>
          <a:endParaRPr lang="en-US"/>
        </a:p>
      </dgm:t>
    </dgm:pt>
    <dgm:pt modelId="{ACE80A86-3093-458E-8CB5-CE277EAE9CBD}" type="sibTrans" cxnId="{DD6A5416-EB9B-4353-86FD-2490C1FE5211}">
      <dgm:prSet/>
      <dgm:spPr/>
      <dgm:t>
        <a:bodyPr/>
        <a:lstStyle/>
        <a:p>
          <a:endParaRPr lang="en-US"/>
        </a:p>
      </dgm:t>
    </dgm:pt>
    <dgm:pt modelId="{ABF2D281-2967-42A0-BF19-83F227FFA4C7}" type="pres">
      <dgm:prSet presAssocID="{A0934994-9B96-4857-B316-A509556538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5E020-D38E-47AF-A832-43F8BD27D259}" type="pres">
      <dgm:prSet presAssocID="{A0934994-9B96-4857-B316-A509556538D2}" presName="tSp" presStyleCnt="0"/>
      <dgm:spPr/>
    </dgm:pt>
    <dgm:pt modelId="{77E18383-E172-4699-892C-F469FF71F47F}" type="pres">
      <dgm:prSet presAssocID="{A0934994-9B96-4857-B316-A509556538D2}" presName="bSp" presStyleCnt="0"/>
      <dgm:spPr/>
    </dgm:pt>
    <dgm:pt modelId="{6490C535-3E36-4CED-ADEA-3FCAAEAB6447}" type="pres">
      <dgm:prSet presAssocID="{A0934994-9B96-4857-B316-A509556538D2}" presName="process" presStyleCnt="0"/>
      <dgm:spPr/>
    </dgm:pt>
    <dgm:pt modelId="{97976ED3-9EDE-4ADF-9216-BF918FBBAFBC}" type="pres">
      <dgm:prSet presAssocID="{63E412C9-82CE-413A-B872-53D202DA4E9F}" presName="composite1" presStyleCnt="0"/>
      <dgm:spPr/>
    </dgm:pt>
    <dgm:pt modelId="{FE5516CB-19FD-4A68-ADA1-6BE4E6E83B31}" type="pres">
      <dgm:prSet presAssocID="{63E412C9-82CE-413A-B872-53D202DA4E9F}" presName="dummyNode1" presStyleLbl="node1" presStyleIdx="0" presStyleCnt="5"/>
      <dgm:spPr/>
    </dgm:pt>
    <dgm:pt modelId="{517691D7-D08A-4EC7-BC5D-0843362E1FA8}" type="pres">
      <dgm:prSet presAssocID="{63E412C9-82CE-413A-B872-53D202DA4E9F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CF2BF-FB44-4160-AAF4-FA7193A8C537}" type="pres">
      <dgm:prSet presAssocID="{63E412C9-82CE-413A-B872-53D202DA4E9F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F88CE-56C8-4D05-9D90-956AC02D3BCB}" type="pres">
      <dgm:prSet presAssocID="{63E412C9-82CE-413A-B872-53D202DA4E9F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44C3F-5C03-47CA-897A-8364C0242898}" type="pres">
      <dgm:prSet presAssocID="{63E412C9-82CE-413A-B872-53D202DA4E9F}" presName="connSite1" presStyleCnt="0"/>
      <dgm:spPr/>
    </dgm:pt>
    <dgm:pt modelId="{2365F6C4-CEC6-4572-ADC6-69406BFE04EC}" type="pres">
      <dgm:prSet presAssocID="{7D830CBE-E79C-4913-A7FA-932776C6FFD8}" presName="Name9" presStyleLbl="sibTrans2D1" presStyleIdx="0" presStyleCnt="4"/>
      <dgm:spPr/>
      <dgm:t>
        <a:bodyPr/>
        <a:lstStyle/>
        <a:p>
          <a:endParaRPr lang="en-US"/>
        </a:p>
      </dgm:t>
    </dgm:pt>
    <dgm:pt modelId="{AE4B1691-6ECF-4BF7-951C-A15A7212FBB2}" type="pres">
      <dgm:prSet presAssocID="{5020B331-3704-481F-A688-668DB2C929EA}" presName="composite2" presStyleCnt="0"/>
      <dgm:spPr/>
    </dgm:pt>
    <dgm:pt modelId="{78CBB286-4CC5-4196-9B0B-76FF8C914667}" type="pres">
      <dgm:prSet presAssocID="{5020B331-3704-481F-A688-668DB2C929EA}" presName="dummyNode2" presStyleLbl="node1" presStyleIdx="0" presStyleCnt="5"/>
      <dgm:spPr/>
    </dgm:pt>
    <dgm:pt modelId="{7FA557DE-4333-44EC-A009-61313E017A59}" type="pres">
      <dgm:prSet presAssocID="{5020B331-3704-481F-A688-668DB2C929EA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FCF7D-1638-4C1A-B274-DA4A5B90EC4C}" type="pres">
      <dgm:prSet presAssocID="{5020B331-3704-481F-A688-668DB2C929EA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549FF-1AB0-4E05-A57E-FA96ED61DAEB}" type="pres">
      <dgm:prSet presAssocID="{5020B331-3704-481F-A688-668DB2C929EA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142A5-8F31-406D-B358-219D1A61F864}" type="pres">
      <dgm:prSet presAssocID="{5020B331-3704-481F-A688-668DB2C929EA}" presName="connSite2" presStyleCnt="0"/>
      <dgm:spPr/>
    </dgm:pt>
    <dgm:pt modelId="{C7F8CFA7-BD40-42FB-91C3-1C751BABDC46}" type="pres">
      <dgm:prSet presAssocID="{CC034D81-8335-4D10-BD8E-D0D2C1FB9088}" presName="Name18" presStyleLbl="sibTrans2D1" presStyleIdx="1" presStyleCnt="4"/>
      <dgm:spPr/>
      <dgm:t>
        <a:bodyPr/>
        <a:lstStyle/>
        <a:p>
          <a:endParaRPr lang="en-US"/>
        </a:p>
      </dgm:t>
    </dgm:pt>
    <dgm:pt modelId="{36DBFBD1-69BF-4987-A02E-AD2CB759989D}" type="pres">
      <dgm:prSet presAssocID="{1C58051B-98CE-4E4E-8A55-17BC9475FD92}" presName="composite1" presStyleCnt="0"/>
      <dgm:spPr/>
    </dgm:pt>
    <dgm:pt modelId="{FB27A46D-E3BA-4A39-9FBE-06EE39D6993A}" type="pres">
      <dgm:prSet presAssocID="{1C58051B-98CE-4E4E-8A55-17BC9475FD92}" presName="dummyNode1" presStyleLbl="node1" presStyleIdx="1" presStyleCnt="5"/>
      <dgm:spPr/>
    </dgm:pt>
    <dgm:pt modelId="{0F81DF7C-29E6-4652-9281-593B8E04D22C}" type="pres">
      <dgm:prSet presAssocID="{1C58051B-98CE-4E4E-8A55-17BC9475FD9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FD589-3B37-4EE2-BC4D-AE97F3ACA21D}" type="pres">
      <dgm:prSet presAssocID="{1C58051B-98CE-4E4E-8A55-17BC9475FD9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D9691-9EB6-4C92-B6C3-B871D9D4E748}" type="pres">
      <dgm:prSet presAssocID="{1C58051B-98CE-4E4E-8A55-17BC9475FD9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34004-EA75-4366-9A20-8EFCFF73CA99}" type="pres">
      <dgm:prSet presAssocID="{1C58051B-98CE-4E4E-8A55-17BC9475FD92}" presName="connSite1" presStyleCnt="0"/>
      <dgm:spPr/>
    </dgm:pt>
    <dgm:pt modelId="{4C9A18EA-E846-42EE-9872-5D8819C25D0F}" type="pres">
      <dgm:prSet presAssocID="{3FE1D775-0259-4DDD-B857-C97D5D339986}" presName="Name9" presStyleLbl="sibTrans2D1" presStyleIdx="2" presStyleCnt="4"/>
      <dgm:spPr/>
      <dgm:t>
        <a:bodyPr/>
        <a:lstStyle/>
        <a:p>
          <a:endParaRPr lang="en-US"/>
        </a:p>
      </dgm:t>
    </dgm:pt>
    <dgm:pt modelId="{D2B58924-D886-4B35-BB77-296AC36F4A3B}" type="pres">
      <dgm:prSet presAssocID="{D8085C70-414B-4261-B1FC-9F6CB416797E}" presName="composite2" presStyleCnt="0"/>
      <dgm:spPr/>
    </dgm:pt>
    <dgm:pt modelId="{B8AC3F9B-6ED3-4DD8-B0B6-775AE841561F}" type="pres">
      <dgm:prSet presAssocID="{D8085C70-414B-4261-B1FC-9F6CB416797E}" presName="dummyNode2" presStyleLbl="node1" presStyleIdx="2" presStyleCnt="5"/>
      <dgm:spPr/>
    </dgm:pt>
    <dgm:pt modelId="{AB18D225-CE8D-4263-8AA2-A9C48F87E478}" type="pres">
      <dgm:prSet presAssocID="{D8085C70-414B-4261-B1FC-9F6CB416797E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E5834-41F6-486D-9448-CCE786BFBD3A}" type="pres">
      <dgm:prSet presAssocID="{D8085C70-414B-4261-B1FC-9F6CB416797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1574A-FD4D-4475-BFE2-467DC739E897}" type="pres">
      <dgm:prSet presAssocID="{D8085C70-414B-4261-B1FC-9F6CB416797E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1EBF2-34DF-4667-A91F-60F816E9A90D}" type="pres">
      <dgm:prSet presAssocID="{D8085C70-414B-4261-B1FC-9F6CB416797E}" presName="connSite2" presStyleCnt="0"/>
      <dgm:spPr/>
    </dgm:pt>
    <dgm:pt modelId="{2D9A936B-6A79-4130-AC3B-6C2F6EE4C7A1}" type="pres">
      <dgm:prSet presAssocID="{CAC236B1-4C3F-48C6-B1CA-BFCAA77F98F6}" presName="Name18" presStyleLbl="sibTrans2D1" presStyleIdx="3" presStyleCnt="4"/>
      <dgm:spPr/>
      <dgm:t>
        <a:bodyPr/>
        <a:lstStyle/>
        <a:p>
          <a:endParaRPr lang="en-US"/>
        </a:p>
      </dgm:t>
    </dgm:pt>
    <dgm:pt modelId="{9493583D-54E4-40C5-8B5D-D65712800C1E}" type="pres">
      <dgm:prSet presAssocID="{91660DCA-28D0-4ADC-9F66-F860426657EF}" presName="composite1" presStyleCnt="0"/>
      <dgm:spPr/>
    </dgm:pt>
    <dgm:pt modelId="{36004807-809D-4F69-80C9-3ECFB634D103}" type="pres">
      <dgm:prSet presAssocID="{91660DCA-28D0-4ADC-9F66-F860426657EF}" presName="dummyNode1" presStyleLbl="node1" presStyleIdx="3" presStyleCnt="5"/>
      <dgm:spPr/>
    </dgm:pt>
    <dgm:pt modelId="{04C6DCDB-E2AA-4792-9045-847626C634A9}" type="pres">
      <dgm:prSet presAssocID="{91660DCA-28D0-4ADC-9F66-F860426657EF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594F2-00EB-43BA-98C1-F37E6920853A}" type="pres">
      <dgm:prSet presAssocID="{91660DCA-28D0-4ADC-9F66-F860426657EF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D9C1-1EE4-4D92-B620-6B49F92F24A1}" type="pres">
      <dgm:prSet presAssocID="{91660DCA-28D0-4ADC-9F66-F860426657EF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0A80E-9EA8-4D53-9105-3AC0F7A2568B}" type="pres">
      <dgm:prSet presAssocID="{91660DCA-28D0-4ADC-9F66-F860426657EF}" presName="connSite1" presStyleCnt="0"/>
      <dgm:spPr/>
    </dgm:pt>
  </dgm:ptLst>
  <dgm:cxnLst>
    <dgm:cxn modelId="{A156F058-8FA6-4574-988B-0ED84F648DE0}" type="presOf" srcId="{A0934994-9B96-4857-B316-A509556538D2}" destId="{ABF2D281-2967-42A0-BF19-83F227FFA4C7}" srcOrd="0" destOrd="0" presId="urn:microsoft.com/office/officeart/2005/8/layout/hProcess4"/>
    <dgm:cxn modelId="{FC993EB7-535F-4BFE-A705-44F970557F73}" srcId="{A0934994-9B96-4857-B316-A509556538D2}" destId="{63E412C9-82CE-413A-B872-53D202DA4E9F}" srcOrd="0" destOrd="0" parTransId="{BB0BD195-EEF1-446C-B8A3-3110D07DFA0E}" sibTransId="{7D830CBE-E79C-4913-A7FA-932776C6FFD8}"/>
    <dgm:cxn modelId="{C25EC79E-3D7F-4543-9C2C-86620FA5FDE4}" srcId="{63E412C9-82CE-413A-B872-53D202DA4E9F}" destId="{EDDDDDBC-8B18-40CB-AC7F-F1F3694F5767}" srcOrd="0" destOrd="0" parTransId="{DED2057C-1916-481F-B224-F6326D8A2742}" sibTransId="{434DFF42-0292-4544-8120-8F0F6A63E5B8}"/>
    <dgm:cxn modelId="{3BB52374-CD29-42E2-BC08-5A686A02833D}" type="presOf" srcId="{C44F2C82-F465-4BC7-92E6-7B4B620080AB}" destId="{0BDFCF7D-1638-4C1A-B274-DA4A5B90EC4C}" srcOrd="1" destOrd="0" presId="urn:microsoft.com/office/officeart/2005/8/layout/hProcess4"/>
    <dgm:cxn modelId="{341BDBAD-69E2-46B9-8B44-4C5E34007E43}" srcId="{A0934994-9B96-4857-B316-A509556538D2}" destId="{91660DCA-28D0-4ADC-9F66-F860426657EF}" srcOrd="4" destOrd="0" parTransId="{5D303905-FFDE-4E72-87F3-4B479642BCAF}" sibTransId="{347BC851-0594-4E3B-92B3-87B469FBBFFC}"/>
    <dgm:cxn modelId="{113C2534-A1C1-47FE-A069-5533BA985BD6}" type="presOf" srcId="{EDDDDDBC-8B18-40CB-AC7F-F1F3694F5767}" destId="{517691D7-D08A-4EC7-BC5D-0843362E1FA8}" srcOrd="0" destOrd="0" presId="urn:microsoft.com/office/officeart/2005/8/layout/hProcess4"/>
    <dgm:cxn modelId="{F97CE61A-C03D-4843-9C27-78B395A1D939}" srcId="{A0934994-9B96-4857-B316-A509556538D2}" destId="{D8085C70-414B-4261-B1FC-9F6CB416797E}" srcOrd="3" destOrd="0" parTransId="{F9C99AAC-58DB-4BE3-8E90-540F22AA3B27}" sibTransId="{CAC236B1-4C3F-48C6-B1CA-BFCAA77F98F6}"/>
    <dgm:cxn modelId="{8BEA0BD5-26DA-4D4B-AE18-2CE89138511F}" srcId="{A0934994-9B96-4857-B316-A509556538D2}" destId="{1C58051B-98CE-4E4E-8A55-17BC9475FD92}" srcOrd="2" destOrd="0" parTransId="{5518A803-88E3-4841-BC42-E3ABCFDE84E6}" sibTransId="{3FE1D775-0259-4DDD-B857-C97D5D339986}"/>
    <dgm:cxn modelId="{00CAC68C-9191-4E0F-82D1-937ADE5974C6}" type="presOf" srcId="{71D452B4-01EE-4F22-8DB0-FCA0D9943EE0}" destId="{6B8594F2-00EB-43BA-98C1-F37E6920853A}" srcOrd="1" destOrd="0" presId="urn:microsoft.com/office/officeart/2005/8/layout/hProcess4"/>
    <dgm:cxn modelId="{ADFC410A-821A-4645-823C-F4C5638709DC}" type="presOf" srcId="{1C58051B-98CE-4E4E-8A55-17BC9475FD92}" destId="{FACD9691-9EB6-4C92-B6C3-B871D9D4E748}" srcOrd="0" destOrd="0" presId="urn:microsoft.com/office/officeart/2005/8/layout/hProcess4"/>
    <dgm:cxn modelId="{EE30ACA3-FB04-4948-B3CD-B04CE6766CD5}" type="presOf" srcId="{C44F2C82-F465-4BC7-92E6-7B4B620080AB}" destId="{7FA557DE-4333-44EC-A009-61313E017A59}" srcOrd="0" destOrd="0" presId="urn:microsoft.com/office/officeart/2005/8/layout/hProcess4"/>
    <dgm:cxn modelId="{3BDD21B0-A635-4A73-80B9-78B0660A7A23}" type="presOf" srcId="{0DF3DEC2-7ACE-406C-91F4-64C133251B90}" destId="{9B8E5834-41F6-486D-9448-CCE786BFBD3A}" srcOrd="1" destOrd="0" presId="urn:microsoft.com/office/officeart/2005/8/layout/hProcess4"/>
    <dgm:cxn modelId="{E81E730F-34D4-4C72-BB2C-8E07B35914D9}" type="presOf" srcId="{7D830CBE-E79C-4913-A7FA-932776C6FFD8}" destId="{2365F6C4-CEC6-4572-ADC6-69406BFE04EC}" srcOrd="0" destOrd="0" presId="urn:microsoft.com/office/officeart/2005/8/layout/hProcess4"/>
    <dgm:cxn modelId="{94C65848-4780-4724-95E7-647352A6BB2E}" srcId="{1C58051B-98CE-4E4E-8A55-17BC9475FD92}" destId="{3031276C-1C54-427A-AE12-015D72C571B5}" srcOrd="0" destOrd="0" parTransId="{F370B7C4-DAFC-49D5-864B-4FCB90F2107C}" sibTransId="{FDB701B9-FA88-44A9-AA2B-5C83BF096C51}"/>
    <dgm:cxn modelId="{E2908087-3EF4-40B0-9984-DF39C608E47E}" type="presOf" srcId="{63E412C9-82CE-413A-B872-53D202DA4E9F}" destId="{2EBF88CE-56C8-4D05-9D90-956AC02D3BCB}" srcOrd="0" destOrd="0" presId="urn:microsoft.com/office/officeart/2005/8/layout/hProcess4"/>
    <dgm:cxn modelId="{DD6A5416-EB9B-4353-86FD-2490C1FE5211}" srcId="{91660DCA-28D0-4ADC-9F66-F860426657EF}" destId="{71D452B4-01EE-4F22-8DB0-FCA0D9943EE0}" srcOrd="0" destOrd="0" parTransId="{29266F6E-FD6A-49C6-BA41-EF70A0363F64}" sibTransId="{ACE80A86-3093-458E-8CB5-CE277EAE9CBD}"/>
    <dgm:cxn modelId="{8A3538E7-F74B-4727-B9E5-D7D0D04C2900}" type="presOf" srcId="{0DF3DEC2-7ACE-406C-91F4-64C133251B90}" destId="{AB18D225-CE8D-4263-8AA2-A9C48F87E478}" srcOrd="0" destOrd="0" presId="urn:microsoft.com/office/officeart/2005/8/layout/hProcess4"/>
    <dgm:cxn modelId="{CEA1E26D-E75B-40B1-8836-9B006F3F87DC}" type="presOf" srcId="{5020B331-3704-481F-A688-668DB2C929EA}" destId="{E5C549FF-1AB0-4E05-A57E-FA96ED61DAEB}" srcOrd="0" destOrd="0" presId="urn:microsoft.com/office/officeart/2005/8/layout/hProcess4"/>
    <dgm:cxn modelId="{FD103F19-9805-4FF6-84B0-22D6AEC18CAB}" type="presOf" srcId="{EDDDDDBC-8B18-40CB-AC7F-F1F3694F5767}" destId="{4CDCF2BF-FB44-4160-AAF4-FA7193A8C537}" srcOrd="1" destOrd="0" presId="urn:microsoft.com/office/officeart/2005/8/layout/hProcess4"/>
    <dgm:cxn modelId="{E3BC12D9-4804-47B4-AFC1-FB09CD9AE5BC}" type="presOf" srcId="{71D452B4-01EE-4F22-8DB0-FCA0D9943EE0}" destId="{04C6DCDB-E2AA-4792-9045-847626C634A9}" srcOrd="0" destOrd="0" presId="urn:microsoft.com/office/officeart/2005/8/layout/hProcess4"/>
    <dgm:cxn modelId="{94EC31D9-957A-41A9-B19A-0E938EFDF7FC}" type="presOf" srcId="{91660DCA-28D0-4ADC-9F66-F860426657EF}" destId="{19B8D9C1-1EE4-4D92-B620-6B49F92F24A1}" srcOrd="0" destOrd="0" presId="urn:microsoft.com/office/officeart/2005/8/layout/hProcess4"/>
    <dgm:cxn modelId="{20992D44-1F6C-4A79-A5A3-4C564DB547A3}" type="presOf" srcId="{3031276C-1C54-427A-AE12-015D72C571B5}" destId="{EF1FD589-3B37-4EE2-BC4D-AE97F3ACA21D}" srcOrd="1" destOrd="0" presId="urn:microsoft.com/office/officeart/2005/8/layout/hProcess4"/>
    <dgm:cxn modelId="{F19294B8-F018-4793-A68E-62FAB37038E5}" type="presOf" srcId="{CAC236B1-4C3F-48C6-B1CA-BFCAA77F98F6}" destId="{2D9A936B-6A79-4130-AC3B-6C2F6EE4C7A1}" srcOrd="0" destOrd="0" presId="urn:microsoft.com/office/officeart/2005/8/layout/hProcess4"/>
    <dgm:cxn modelId="{4A7FD4A4-E592-4892-AE8A-FEEE5C4A7472}" type="presOf" srcId="{D8085C70-414B-4261-B1FC-9F6CB416797E}" destId="{7C01574A-FD4D-4475-BFE2-467DC739E897}" srcOrd="0" destOrd="0" presId="urn:microsoft.com/office/officeart/2005/8/layout/hProcess4"/>
    <dgm:cxn modelId="{CE38C61B-AF9C-4463-ABE8-0E69F8D85C3C}" type="presOf" srcId="{CC034D81-8335-4D10-BD8E-D0D2C1FB9088}" destId="{C7F8CFA7-BD40-42FB-91C3-1C751BABDC46}" srcOrd="0" destOrd="0" presId="urn:microsoft.com/office/officeart/2005/8/layout/hProcess4"/>
    <dgm:cxn modelId="{B3DCAC5D-A9F2-4FF7-8FAE-4D4C8FB519A8}" srcId="{D8085C70-414B-4261-B1FC-9F6CB416797E}" destId="{0DF3DEC2-7ACE-406C-91F4-64C133251B90}" srcOrd="0" destOrd="0" parTransId="{39EB5828-2346-437E-AA0E-0881C5050D8D}" sibTransId="{686BEE1B-B0DF-454E-B871-4CC9709C8AAC}"/>
    <dgm:cxn modelId="{3C44C98B-29CD-4FB8-A695-EBBEEB0B6295}" type="presOf" srcId="{3031276C-1C54-427A-AE12-015D72C571B5}" destId="{0F81DF7C-29E6-4652-9281-593B8E04D22C}" srcOrd="0" destOrd="0" presId="urn:microsoft.com/office/officeart/2005/8/layout/hProcess4"/>
    <dgm:cxn modelId="{9DA1C1FD-1D22-423E-9BBC-AC17C4AF9B76}" type="presOf" srcId="{3FE1D775-0259-4DDD-B857-C97D5D339986}" destId="{4C9A18EA-E846-42EE-9872-5D8819C25D0F}" srcOrd="0" destOrd="0" presId="urn:microsoft.com/office/officeart/2005/8/layout/hProcess4"/>
    <dgm:cxn modelId="{7372C134-AEBD-4E0F-A330-D9AA636FEDDC}" srcId="{5020B331-3704-481F-A688-668DB2C929EA}" destId="{C44F2C82-F465-4BC7-92E6-7B4B620080AB}" srcOrd="0" destOrd="0" parTransId="{6E9543D1-6A4B-4D96-AAC6-D2431F78EDC7}" sibTransId="{5088577D-B4C4-4DC1-B154-40E01C93CDB3}"/>
    <dgm:cxn modelId="{E9EC4EC3-7C31-4C11-96BF-4E739030A5E2}" srcId="{A0934994-9B96-4857-B316-A509556538D2}" destId="{5020B331-3704-481F-A688-668DB2C929EA}" srcOrd="1" destOrd="0" parTransId="{3D7D4195-80F4-42A0-BDB2-9D21B22B1E04}" sibTransId="{CC034D81-8335-4D10-BD8E-D0D2C1FB9088}"/>
    <dgm:cxn modelId="{D445D805-A87C-4532-B144-7C09CB1D88A5}" type="presParOf" srcId="{ABF2D281-2967-42A0-BF19-83F227FFA4C7}" destId="{F9F5E020-D38E-47AF-A832-43F8BD27D259}" srcOrd="0" destOrd="0" presId="urn:microsoft.com/office/officeart/2005/8/layout/hProcess4"/>
    <dgm:cxn modelId="{E37B817B-93D0-4378-8F6C-17245ECBA7B0}" type="presParOf" srcId="{ABF2D281-2967-42A0-BF19-83F227FFA4C7}" destId="{77E18383-E172-4699-892C-F469FF71F47F}" srcOrd="1" destOrd="0" presId="urn:microsoft.com/office/officeart/2005/8/layout/hProcess4"/>
    <dgm:cxn modelId="{4DE0DCD5-F077-4E03-8C07-C8C2AB52DD04}" type="presParOf" srcId="{ABF2D281-2967-42A0-BF19-83F227FFA4C7}" destId="{6490C535-3E36-4CED-ADEA-3FCAAEAB6447}" srcOrd="2" destOrd="0" presId="urn:microsoft.com/office/officeart/2005/8/layout/hProcess4"/>
    <dgm:cxn modelId="{7745A3E4-7085-472E-AD02-2E510A6796FD}" type="presParOf" srcId="{6490C535-3E36-4CED-ADEA-3FCAAEAB6447}" destId="{97976ED3-9EDE-4ADF-9216-BF918FBBAFBC}" srcOrd="0" destOrd="0" presId="urn:microsoft.com/office/officeart/2005/8/layout/hProcess4"/>
    <dgm:cxn modelId="{20FC6E83-049C-435C-AB37-91D119B88E1A}" type="presParOf" srcId="{97976ED3-9EDE-4ADF-9216-BF918FBBAFBC}" destId="{FE5516CB-19FD-4A68-ADA1-6BE4E6E83B31}" srcOrd="0" destOrd="0" presId="urn:microsoft.com/office/officeart/2005/8/layout/hProcess4"/>
    <dgm:cxn modelId="{744C530A-68C8-452D-8B73-EC055343D7F1}" type="presParOf" srcId="{97976ED3-9EDE-4ADF-9216-BF918FBBAFBC}" destId="{517691D7-D08A-4EC7-BC5D-0843362E1FA8}" srcOrd="1" destOrd="0" presId="urn:microsoft.com/office/officeart/2005/8/layout/hProcess4"/>
    <dgm:cxn modelId="{77D80379-4440-4AC9-8275-42585C8902D5}" type="presParOf" srcId="{97976ED3-9EDE-4ADF-9216-BF918FBBAFBC}" destId="{4CDCF2BF-FB44-4160-AAF4-FA7193A8C537}" srcOrd="2" destOrd="0" presId="urn:microsoft.com/office/officeart/2005/8/layout/hProcess4"/>
    <dgm:cxn modelId="{B894C4DE-E178-4B49-B3D8-DCA18A9F2A7C}" type="presParOf" srcId="{97976ED3-9EDE-4ADF-9216-BF918FBBAFBC}" destId="{2EBF88CE-56C8-4D05-9D90-956AC02D3BCB}" srcOrd="3" destOrd="0" presId="urn:microsoft.com/office/officeart/2005/8/layout/hProcess4"/>
    <dgm:cxn modelId="{F6787ABD-89EB-4AF8-80D3-973B145FB303}" type="presParOf" srcId="{97976ED3-9EDE-4ADF-9216-BF918FBBAFBC}" destId="{D9944C3F-5C03-47CA-897A-8364C0242898}" srcOrd="4" destOrd="0" presId="urn:microsoft.com/office/officeart/2005/8/layout/hProcess4"/>
    <dgm:cxn modelId="{D987DE95-870B-4E57-A1F6-3BE17BC30DB2}" type="presParOf" srcId="{6490C535-3E36-4CED-ADEA-3FCAAEAB6447}" destId="{2365F6C4-CEC6-4572-ADC6-69406BFE04EC}" srcOrd="1" destOrd="0" presId="urn:microsoft.com/office/officeart/2005/8/layout/hProcess4"/>
    <dgm:cxn modelId="{2A5685C9-BC69-4AE9-96C3-7E55235AC63B}" type="presParOf" srcId="{6490C535-3E36-4CED-ADEA-3FCAAEAB6447}" destId="{AE4B1691-6ECF-4BF7-951C-A15A7212FBB2}" srcOrd="2" destOrd="0" presId="urn:microsoft.com/office/officeart/2005/8/layout/hProcess4"/>
    <dgm:cxn modelId="{0C33DFBB-0C1B-47EF-9CC2-3E51C2EBDC59}" type="presParOf" srcId="{AE4B1691-6ECF-4BF7-951C-A15A7212FBB2}" destId="{78CBB286-4CC5-4196-9B0B-76FF8C914667}" srcOrd="0" destOrd="0" presId="urn:microsoft.com/office/officeart/2005/8/layout/hProcess4"/>
    <dgm:cxn modelId="{D6B8D6CD-635C-461B-A88B-6D4139848755}" type="presParOf" srcId="{AE4B1691-6ECF-4BF7-951C-A15A7212FBB2}" destId="{7FA557DE-4333-44EC-A009-61313E017A59}" srcOrd="1" destOrd="0" presId="urn:microsoft.com/office/officeart/2005/8/layout/hProcess4"/>
    <dgm:cxn modelId="{2F835D89-538B-4D18-9C70-925F01A096FE}" type="presParOf" srcId="{AE4B1691-6ECF-4BF7-951C-A15A7212FBB2}" destId="{0BDFCF7D-1638-4C1A-B274-DA4A5B90EC4C}" srcOrd="2" destOrd="0" presId="urn:microsoft.com/office/officeart/2005/8/layout/hProcess4"/>
    <dgm:cxn modelId="{3B01A73F-E4F6-4748-8F01-C880F1BBF7D8}" type="presParOf" srcId="{AE4B1691-6ECF-4BF7-951C-A15A7212FBB2}" destId="{E5C549FF-1AB0-4E05-A57E-FA96ED61DAEB}" srcOrd="3" destOrd="0" presId="urn:microsoft.com/office/officeart/2005/8/layout/hProcess4"/>
    <dgm:cxn modelId="{9AF54EEA-D45F-4D61-B0E9-6EC9C8E1B675}" type="presParOf" srcId="{AE4B1691-6ECF-4BF7-951C-A15A7212FBB2}" destId="{E45142A5-8F31-406D-B358-219D1A61F864}" srcOrd="4" destOrd="0" presId="urn:microsoft.com/office/officeart/2005/8/layout/hProcess4"/>
    <dgm:cxn modelId="{8758ADF2-0A72-4D30-AC31-D183E8F551E8}" type="presParOf" srcId="{6490C535-3E36-4CED-ADEA-3FCAAEAB6447}" destId="{C7F8CFA7-BD40-42FB-91C3-1C751BABDC46}" srcOrd="3" destOrd="0" presId="urn:microsoft.com/office/officeart/2005/8/layout/hProcess4"/>
    <dgm:cxn modelId="{383CDAA8-8175-49EB-A9C2-008D2E5FE4F0}" type="presParOf" srcId="{6490C535-3E36-4CED-ADEA-3FCAAEAB6447}" destId="{36DBFBD1-69BF-4987-A02E-AD2CB759989D}" srcOrd="4" destOrd="0" presId="urn:microsoft.com/office/officeart/2005/8/layout/hProcess4"/>
    <dgm:cxn modelId="{07735FE5-3018-4BF5-966B-CD0FE6D1D252}" type="presParOf" srcId="{36DBFBD1-69BF-4987-A02E-AD2CB759989D}" destId="{FB27A46D-E3BA-4A39-9FBE-06EE39D6993A}" srcOrd="0" destOrd="0" presId="urn:microsoft.com/office/officeart/2005/8/layout/hProcess4"/>
    <dgm:cxn modelId="{46C2D92E-C618-4CB0-8E64-64B4AAE1B4CC}" type="presParOf" srcId="{36DBFBD1-69BF-4987-A02E-AD2CB759989D}" destId="{0F81DF7C-29E6-4652-9281-593B8E04D22C}" srcOrd="1" destOrd="0" presId="urn:microsoft.com/office/officeart/2005/8/layout/hProcess4"/>
    <dgm:cxn modelId="{74958FD3-B4D5-4141-92E1-879929AE20FC}" type="presParOf" srcId="{36DBFBD1-69BF-4987-A02E-AD2CB759989D}" destId="{EF1FD589-3B37-4EE2-BC4D-AE97F3ACA21D}" srcOrd="2" destOrd="0" presId="urn:microsoft.com/office/officeart/2005/8/layout/hProcess4"/>
    <dgm:cxn modelId="{5D4418CA-D331-4CD5-B903-C8EE68412E51}" type="presParOf" srcId="{36DBFBD1-69BF-4987-A02E-AD2CB759989D}" destId="{FACD9691-9EB6-4C92-B6C3-B871D9D4E748}" srcOrd="3" destOrd="0" presId="urn:microsoft.com/office/officeart/2005/8/layout/hProcess4"/>
    <dgm:cxn modelId="{DFFBC26F-5CFE-4631-A5D1-F836C32633D2}" type="presParOf" srcId="{36DBFBD1-69BF-4987-A02E-AD2CB759989D}" destId="{02E34004-EA75-4366-9A20-8EFCFF73CA99}" srcOrd="4" destOrd="0" presId="urn:microsoft.com/office/officeart/2005/8/layout/hProcess4"/>
    <dgm:cxn modelId="{6684F05A-2510-4569-8351-2025CFA6991D}" type="presParOf" srcId="{6490C535-3E36-4CED-ADEA-3FCAAEAB6447}" destId="{4C9A18EA-E846-42EE-9872-5D8819C25D0F}" srcOrd="5" destOrd="0" presId="urn:microsoft.com/office/officeart/2005/8/layout/hProcess4"/>
    <dgm:cxn modelId="{BFD53A1D-11BC-4209-9159-7B6D429B11AD}" type="presParOf" srcId="{6490C535-3E36-4CED-ADEA-3FCAAEAB6447}" destId="{D2B58924-D886-4B35-BB77-296AC36F4A3B}" srcOrd="6" destOrd="0" presId="urn:microsoft.com/office/officeart/2005/8/layout/hProcess4"/>
    <dgm:cxn modelId="{649B8181-3210-458B-BD73-F21C7F0BC4D8}" type="presParOf" srcId="{D2B58924-D886-4B35-BB77-296AC36F4A3B}" destId="{B8AC3F9B-6ED3-4DD8-B0B6-775AE841561F}" srcOrd="0" destOrd="0" presId="urn:microsoft.com/office/officeart/2005/8/layout/hProcess4"/>
    <dgm:cxn modelId="{5B9E96B1-8F60-4BA9-9BF0-9F5F3CF5138F}" type="presParOf" srcId="{D2B58924-D886-4B35-BB77-296AC36F4A3B}" destId="{AB18D225-CE8D-4263-8AA2-A9C48F87E478}" srcOrd="1" destOrd="0" presId="urn:microsoft.com/office/officeart/2005/8/layout/hProcess4"/>
    <dgm:cxn modelId="{F61AEC6E-3479-4697-B908-27733D4509A7}" type="presParOf" srcId="{D2B58924-D886-4B35-BB77-296AC36F4A3B}" destId="{9B8E5834-41F6-486D-9448-CCE786BFBD3A}" srcOrd="2" destOrd="0" presId="urn:microsoft.com/office/officeart/2005/8/layout/hProcess4"/>
    <dgm:cxn modelId="{3D0DFA64-DB6F-47C8-B96B-E9F37685C07D}" type="presParOf" srcId="{D2B58924-D886-4B35-BB77-296AC36F4A3B}" destId="{7C01574A-FD4D-4475-BFE2-467DC739E897}" srcOrd="3" destOrd="0" presId="urn:microsoft.com/office/officeart/2005/8/layout/hProcess4"/>
    <dgm:cxn modelId="{F2DF9E52-D854-4390-AC91-A4E2739F707E}" type="presParOf" srcId="{D2B58924-D886-4B35-BB77-296AC36F4A3B}" destId="{1EC1EBF2-34DF-4667-A91F-60F816E9A90D}" srcOrd="4" destOrd="0" presId="urn:microsoft.com/office/officeart/2005/8/layout/hProcess4"/>
    <dgm:cxn modelId="{6A8F0D83-187C-4EC7-965C-41A9B3576D82}" type="presParOf" srcId="{6490C535-3E36-4CED-ADEA-3FCAAEAB6447}" destId="{2D9A936B-6A79-4130-AC3B-6C2F6EE4C7A1}" srcOrd="7" destOrd="0" presId="urn:microsoft.com/office/officeart/2005/8/layout/hProcess4"/>
    <dgm:cxn modelId="{70F6C592-6B6E-4358-BB75-70CB02A04C52}" type="presParOf" srcId="{6490C535-3E36-4CED-ADEA-3FCAAEAB6447}" destId="{9493583D-54E4-40C5-8B5D-D65712800C1E}" srcOrd="8" destOrd="0" presId="urn:microsoft.com/office/officeart/2005/8/layout/hProcess4"/>
    <dgm:cxn modelId="{CD2A5684-B85C-4EDC-A95D-A6DA16A9A500}" type="presParOf" srcId="{9493583D-54E4-40C5-8B5D-D65712800C1E}" destId="{36004807-809D-4F69-80C9-3ECFB634D103}" srcOrd="0" destOrd="0" presId="urn:microsoft.com/office/officeart/2005/8/layout/hProcess4"/>
    <dgm:cxn modelId="{E1E9FC82-C2DC-4EF0-866C-77E891E2EEA3}" type="presParOf" srcId="{9493583D-54E4-40C5-8B5D-D65712800C1E}" destId="{04C6DCDB-E2AA-4792-9045-847626C634A9}" srcOrd="1" destOrd="0" presId="urn:microsoft.com/office/officeart/2005/8/layout/hProcess4"/>
    <dgm:cxn modelId="{8D246C92-A475-4BE2-8243-FD232FBC4294}" type="presParOf" srcId="{9493583D-54E4-40C5-8B5D-D65712800C1E}" destId="{6B8594F2-00EB-43BA-98C1-F37E6920853A}" srcOrd="2" destOrd="0" presId="urn:microsoft.com/office/officeart/2005/8/layout/hProcess4"/>
    <dgm:cxn modelId="{37B15219-99FA-43E9-8F9B-813794F2517E}" type="presParOf" srcId="{9493583D-54E4-40C5-8B5D-D65712800C1E}" destId="{19B8D9C1-1EE4-4D92-B620-6B49F92F24A1}" srcOrd="3" destOrd="0" presId="urn:microsoft.com/office/officeart/2005/8/layout/hProcess4"/>
    <dgm:cxn modelId="{DA1029E3-80B7-4E7E-8A0F-A0BEAE06F482}" type="presParOf" srcId="{9493583D-54E4-40C5-8B5D-D65712800C1E}" destId="{A5C0A80E-9EA8-4D53-9105-3AC0F7A2568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6E82A-2E2E-44AB-A610-A25204CC69BC}" type="doc">
      <dgm:prSet loTypeId="urn:microsoft.com/office/officeart/2005/8/layout/radial6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412759-90F3-4DC8-944E-7DBD838D43E0}">
      <dgm:prSet phldrT="[Text]"/>
      <dgm:spPr/>
      <dgm:t>
        <a:bodyPr/>
        <a:lstStyle/>
        <a:p>
          <a:r>
            <a:rPr lang="en-US" dirty="0" smtClean="0"/>
            <a:t>Weighty Things to DO!</a:t>
          </a:r>
          <a:endParaRPr lang="en-US" dirty="0"/>
        </a:p>
      </dgm:t>
    </dgm:pt>
    <dgm:pt modelId="{05774EEA-D4C3-46C9-B7B8-FF5EFAAB316A}" type="parTrans" cxnId="{2D77402C-1865-4328-8740-C46ADFDA2B9F}">
      <dgm:prSet/>
      <dgm:spPr/>
      <dgm:t>
        <a:bodyPr/>
        <a:lstStyle/>
        <a:p>
          <a:endParaRPr lang="en-US"/>
        </a:p>
      </dgm:t>
    </dgm:pt>
    <dgm:pt modelId="{72C5EED0-876B-4C06-9608-0C4E1B9D0F26}" type="sibTrans" cxnId="{2D77402C-1865-4328-8740-C46ADFDA2B9F}">
      <dgm:prSet/>
      <dgm:spPr/>
      <dgm:t>
        <a:bodyPr/>
        <a:lstStyle/>
        <a:p>
          <a:endParaRPr lang="en-US"/>
        </a:p>
      </dgm:t>
    </dgm:pt>
    <dgm:pt modelId="{1F3CCA90-4AE9-4E98-9CD7-467C9FFB4559}">
      <dgm:prSet phldrT="[Text]"/>
      <dgm:spPr/>
      <dgm:t>
        <a:bodyPr/>
        <a:lstStyle/>
        <a:p>
          <a:r>
            <a:rPr lang="en-US" dirty="0" smtClean="0"/>
            <a:t>1 Read Bible</a:t>
          </a:r>
          <a:endParaRPr lang="en-US" dirty="0"/>
        </a:p>
      </dgm:t>
    </dgm:pt>
    <dgm:pt modelId="{148F6718-97E0-49C5-97CE-04921635B8F5}" type="parTrans" cxnId="{1DE6EF90-9FC2-4ECB-A0A6-FE2169B2D417}">
      <dgm:prSet/>
      <dgm:spPr/>
      <dgm:t>
        <a:bodyPr/>
        <a:lstStyle/>
        <a:p>
          <a:endParaRPr lang="en-US"/>
        </a:p>
      </dgm:t>
    </dgm:pt>
    <dgm:pt modelId="{7A4F9136-4CB6-492D-8F82-C112BAF5B612}" type="sibTrans" cxnId="{1DE6EF90-9FC2-4ECB-A0A6-FE2169B2D417}">
      <dgm:prSet/>
      <dgm:spPr/>
      <dgm:t>
        <a:bodyPr/>
        <a:lstStyle/>
        <a:p>
          <a:endParaRPr lang="en-US"/>
        </a:p>
      </dgm:t>
    </dgm:pt>
    <dgm:pt modelId="{48AEAD9A-58D1-4833-96B1-A2EDE760E2E4}">
      <dgm:prSet phldrT="[Text]"/>
      <dgm:spPr/>
      <dgm:t>
        <a:bodyPr/>
        <a:lstStyle/>
        <a:p>
          <a:r>
            <a:rPr lang="en-US" dirty="0" smtClean="0"/>
            <a:t>2 Locate The Church</a:t>
          </a:r>
          <a:endParaRPr lang="en-US" dirty="0"/>
        </a:p>
      </dgm:t>
    </dgm:pt>
    <dgm:pt modelId="{0D026745-8A42-41AC-954B-D2AE8767A0B0}" type="parTrans" cxnId="{371E0638-EDBA-4C5B-A4EE-F8462E515C51}">
      <dgm:prSet/>
      <dgm:spPr/>
      <dgm:t>
        <a:bodyPr/>
        <a:lstStyle/>
        <a:p>
          <a:endParaRPr lang="en-US"/>
        </a:p>
      </dgm:t>
    </dgm:pt>
    <dgm:pt modelId="{3FE37436-107F-42DD-83A0-57F0517782C5}" type="sibTrans" cxnId="{371E0638-EDBA-4C5B-A4EE-F8462E515C51}">
      <dgm:prSet/>
      <dgm:spPr/>
      <dgm:t>
        <a:bodyPr/>
        <a:lstStyle/>
        <a:p>
          <a:endParaRPr lang="en-US"/>
        </a:p>
      </dgm:t>
    </dgm:pt>
    <dgm:pt modelId="{B332EE37-88BB-4C61-A99C-64EF7866911E}">
      <dgm:prSet phldrT="[Text]"/>
      <dgm:spPr/>
      <dgm:t>
        <a:bodyPr/>
        <a:lstStyle/>
        <a:p>
          <a:r>
            <a:rPr lang="en-US" dirty="0" smtClean="0"/>
            <a:t>3 Obey The Gospel</a:t>
          </a:r>
          <a:endParaRPr lang="en-US" dirty="0"/>
        </a:p>
      </dgm:t>
    </dgm:pt>
    <dgm:pt modelId="{57786041-761F-430B-8DAC-3275053945E4}" type="parTrans" cxnId="{7E158A52-C4DC-489E-9A62-3B1353975495}">
      <dgm:prSet/>
      <dgm:spPr/>
      <dgm:t>
        <a:bodyPr/>
        <a:lstStyle/>
        <a:p>
          <a:endParaRPr lang="en-US"/>
        </a:p>
      </dgm:t>
    </dgm:pt>
    <dgm:pt modelId="{5BC415FF-B56B-492B-AA95-E1332674E94A}" type="sibTrans" cxnId="{7E158A52-C4DC-489E-9A62-3B1353975495}">
      <dgm:prSet/>
      <dgm:spPr/>
      <dgm:t>
        <a:bodyPr/>
        <a:lstStyle/>
        <a:p>
          <a:endParaRPr lang="en-US"/>
        </a:p>
      </dgm:t>
    </dgm:pt>
    <dgm:pt modelId="{0447FF33-8D37-4085-AD4C-CC169F613301}">
      <dgm:prSet phldrT="[Text]"/>
      <dgm:spPr/>
      <dgm:t>
        <a:bodyPr/>
        <a:lstStyle/>
        <a:p>
          <a:r>
            <a:rPr lang="en-US" dirty="0" smtClean="0"/>
            <a:t>5 Stand For Truth</a:t>
          </a:r>
          <a:endParaRPr lang="en-US" dirty="0"/>
        </a:p>
      </dgm:t>
    </dgm:pt>
    <dgm:pt modelId="{10BABCED-3057-4CF1-9D82-4C0E43231B71}" type="parTrans" cxnId="{49978E38-B11B-4C4D-B536-837DB6A8FA32}">
      <dgm:prSet/>
      <dgm:spPr/>
      <dgm:t>
        <a:bodyPr/>
        <a:lstStyle/>
        <a:p>
          <a:endParaRPr lang="en-US"/>
        </a:p>
      </dgm:t>
    </dgm:pt>
    <dgm:pt modelId="{F3FF98EE-5993-4837-802C-E8D8D4DAC180}" type="sibTrans" cxnId="{49978E38-B11B-4C4D-B536-837DB6A8FA32}">
      <dgm:prSet/>
      <dgm:spPr/>
      <dgm:t>
        <a:bodyPr/>
        <a:lstStyle/>
        <a:p>
          <a:endParaRPr lang="en-US"/>
        </a:p>
      </dgm:t>
    </dgm:pt>
    <dgm:pt modelId="{B6F1329B-2415-4FF2-AB4C-1BF1725FF464}">
      <dgm:prSet phldrT="[Text]"/>
      <dgm:spPr/>
      <dgm:t>
        <a:bodyPr/>
        <a:lstStyle/>
        <a:p>
          <a:r>
            <a:rPr lang="en-US" dirty="0" smtClean="0"/>
            <a:t>4 Mind on Things Above</a:t>
          </a:r>
          <a:endParaRPr lang="en-US" dirty="0"/>
        </a:p>
      </dgm:t>
    </dgm:pt>
    <dgm:pt modelId="{16F98247-66DE-49B7-AAFB-2EF0B9B8A154}" type="parTrans" cxnId="{278A8922-979C-4917-83BC-648C77699E3B}">
      <dgm:prSet/>
      <dgm:spPr/>
      <dgm:t>
        <a:bodyPr/>
        <a:lstStyle/>
        <a:p>
          <a:endParaRPr lang="en-US"/>
        </a:p>
      </dgm:t>
    </dgm:pt>
    <dgm:pt modelId="{48F9D43C-69F7-4621-8C10-FE4EE581F86F}" type="sibTrans" cxnId="{278A8922-979C-4917-83BC-648C77699E3B}">
      <dgm:prSet/>
      <dgm:spPr/>
      <dgm:t>
        <a:bodyPr/>
        <a:lstStyle/>
        <a:p>
          <a:endParaRPr lang="en-US"/>
        </a:p>
      </dgm:t>
    </dgm:pt>
    <dgm:pt modelId="{DDE5AB75-BA57-4D7F-B3D5-41839F6F8005}">
      <dgm:prSet phldrT="[Text]"/>
      <dgm:spPr/>
      <dgm:t>
        <a:bodyPr/>
        <a:lstStyle/>
        <a:p>
          <a:r>
            <a:rPr lang="en-US" dirty="0" smtClean="0"/>
            <a:t>6 Teach Another</a:t>
          </a:r>
          <a:endParaRPr lang="en-US" dirty="0"/>
        </a:p>
      </dgm:t>
    </dgm:pt>
    <dgm:pt modelId="{2747AF1B-923E-46D1-B114-7F78468CBCB5}" type="parTrans" cxnId="{E48ECE82-CCF7-4EB0-B283-DFEFF1A806DA}">
      <dgm:prSet/>
      <dgm:spPr/>
      <dgm:t>
        <a:bodyPr/>
        <a:lstStyle/>
        <a:p>
          <a:endParaRPr lang="en-US"/>
        </a:p>
      </dgm:t>
    </dgm:pt>
    <dgm:pt modelId="{A0682A9E-5EE4-4976-93D3-D812A1000EEB}" type="sibTrans" cxnId="{E48ECE82-CCF7-4EB0-B283-DFEFF1A806DA}">
      <dgm:prSet/>
      <dgm:spPr/>
      <dgm:t>
        <a:bodyPr/>
        <a:lstStyle/>
        <a:p>
          <a:endParaRPr lang="en-US"/>
        </a:p>
      </dgm:t>
    </dgm:pt>
    <dgm:pt modelId="{1A24C6E5-16C6-4038-97D1-0B72429CEA56}" type="pres">
      <dgm:prSet presAssocID="{C796E82A-2E2E-44AB-A610-A25204CC69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44090-C199-46A8-8A2E-F12532AC90E5}" type="pres">
      <dgm:prSet presAssocID="{D1412759-90F3-4DC8-944E-7DBD838D43E0}" presName="centerShape" presStyleLbl="node0" presStyleIdx="0" presStyleCnt="1"/>
      <dgm:spPr/>
      <dgm:t>
        <a:bodyPr/>
        <a:lstStyle/>
        <a:p>
          <a:endParaRPr lang="en-US"/>
        </a:p>
      </dgm:t>
    </dgm:pt>
    <dgm:pt modelId="{42115F96-E0A4-4BD4-BC99-909E93675D59}" type="pres">
      <dgm:prSet presAssocID="{1F3CCA90-4AE9-4E98-9CD7-467C9FFB45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2DE6E-350C-417B-B557-22EB3B7FD2E3}" type="pres">
      <dgm:prSet presAssocID="{1F3CCA90-4AE9-4E98-9CD7-467C9FFB4559}" presName="dummy" presStyleCnt="0"/>
      <dgm:spPr/>
    </dgm:pt>
    <dgm:pt modelId="{0C57084B-CA5C-4C3B-A977-F9C3D82C60D7}" type="pres">
      <dgm:prSet presAssocID="{7A4F9136-4CB6-492D-8F82-C112BAF5B61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F04E55E-C4E7-4FBD-BDFB-0AF21CA3DD13}" type="pres">
      <dgm:prSet presAssocID="{48AEAD9A-58D1-4833-96B1-A2EDE760E2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E2A29-F5F5-403C-9302-F6290CFBEC2B}" type="pres">
      <dgm:prSet presAssocID="{48AEAD9A-58D1-4833-96B1-A2EDE760E2E4}" presName="dummy" presStyleCnt="0"/>
      <dgm:spPr/>
    </dgm:pt>
    <dgm:pt modelId="{AF2FCB34-1A11-43E5-8388-C39A9B8F9CC4}" type="pres">
      <dgm:prSet presAssocID="{3FE37436-107F-42DD-83A0-57F0517782C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F6DA499-8B70-416C-8A72-406FF3959C1F}" type="pres">
      <dgm:prSet presAssocID="{B332EE37-88BB-4C61-A99C-64EF786691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8F241-30F4-41EA-836B-D6CEFA31B029}" type="pres">
      <dgm:prSet presAssocID="{B332EE37-88BB-4C61-A99C-64EF7866911E}" presName="dummy" presStyleCnt="0"/>
      <dgm:spPr/>
    </dgm:pt>
    <dgm:pt modelId="{3AE1EFCB-92B4-4370-8EF5-BC7BF07223CA}" type="pres">
      <dgm:prSet presAssocID="{5BC415FF-B56B-492B-AA95-E1332674E94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BD015AD-3716-48ED-A8CF-B879E8E7362E}" type="pres">
      <dgm:prSet presAssocID="{B6F1329B-2415-4FF2-AB4C-1BF1725FF4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FA6A2-ED7D-45D8-BA2E-693108C5F357}" type="pres">
      <dgm:prSet presAssocID="{B6F1329B-2415-4FF2-AB4C-1BF1725FF464}" presName="dummy" presStyleCnt="0"/>
      <dgm:spPr/>
    </dgm:pt>
    <dgm:pt modelId="{43130A37-1AB6-4231-8D86-2413E988DC9E}" type="pres">
      <dgm:prSet presAssocID="{48F9D43C-69F7-4621-8C10-FE4EE581F86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09C4140-1B2D-4703-BADD-FB5AE3077743}" type="pres">
      <dgm:prSet presAssocID="{0447FF33-8D37-4085-AD4C-CC169F6133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08769-291A-4E57-B5E8-1A6792E33B16}" type="pres">
      <dgm:prSet presAssocID="{0447FF33-8D37-4085-AD4C-CC169F613301}" presName="dummy" presStyleCnt="0"/>
      <dgm:spPr/>
    </dgm:pt>
    <dgm:pt modelId="{DB953051-11C6-4EFD-BA4C-B23A2CB162CB}" type="pres">
      <dgm:prSet presAssocID="{F3FF98EE-5993-4837-802C-E8D8D4DAC18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22E3C87-99AB-4BF5-9035-6AA6D8340D8F}" type="pres">
      <dgm:prSet presAssocID="{DDE5AB75-BA57-4D7F-B3D5-41839F6F80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8355F-3033-440E-96E5-84172E4715E8}" type="pres">
      <dgm:prSet presAssocID="{DDE5AB75-BA57-4D7F-B3D5-41839F6F8005}" presName="dummy" presStyleCnt="0"/>
      <dgm:spPr/>
    </dgm:pt>
    <dgm:pt modelId="{1FB51D7F-FA17-4401-8E97-A867355E79FA}" type="pres">
      <dgm:prSet presAssocID="{A0682A9E-5EE4-4976-93D3-D812A1000EEB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0721B05-57BB-4739-8E65-739746CA86BB}" type="presOf" srcId="{5BC415FF-B56B-492B-AA95-E1332674E94A}" destId="{3AE1EFCB-92B4-4370-8EF5-BC7BF07223CA}" srcOrd="0" destOrd="0" presId="urn:microsoft.com/office/officeart/2005/8/layout/radial6"/>
    <dgm:cxn modelId="{DFF82FD0-B8CF-4C73-803B-707634BDDF1E}" type="presOf" srcId="{F3FF98EE-5993-4837-802C-E8D8D4DAC180}" destId="{DB953051-11C6-4EFD-BA4C-B23A2CB162CB}" srcOrd="0" destOrd="0" presId="urn:microsoft.com/office/officeart/2005/8/layout/radial6"/>
    <dgm:cxn modelId="{5E3384E3-C1AC-4766-B702-7A2D685497F0}" type="presOf" srcId="{3FE37436-107F-42DD-83A0-57F0517782C5}" destId="{AF2FCB34-1A11-43E5-8388-C39A9B8F9CC4}" srcOrd="0" destOrd="0" presId="urn:microsoft.com/office/officeart/2005/8/layout/radial6"/>
    <dgm:cxn modelId="{6C8D5D72-DB82-47BB-B6EF-76B3F76AD170}" type="presOf" srcId="{B332EE37-88BB-4C61-A99C-64EF7866911E}" destId="{AF6DA499-8B70-416C-8A72-406FF3959C1F}" srcOrd="0" destOrd="0" presId="urn:microsoft.com/office/officeart/2005/8/layout/radial6"/>
    <dgm:cxn modelId="{278A8922-979C-4917-83BC-648C77699E3B}" srcId="{D1412759-90F3-4DC8-944E-7DBD838D43E0}" destId="{B6F1329B-2415-4FF2-AB4C-1BF1725FF464}" srcOrd="3" destOrd="0" parTransId="{16F98247-66DE-49B7-AAFB-2EF0B9B8A154}" sibTransId="{48F9D43C-69F7-4621-8C10-FE4EE581F86F}"/>
    <dgm:cxn modelId="{2D77402C-1865-4328-8740-C46ADFDA2B9F}" srcId="{C796E82A-2E2E-44AB-A610-A25204CC69BC}" destId="{D1412759-90F3-4DC8-944E-7DBD838D43E0}" srcOrd="0" destOrd="0" parTransId="{05774EEA-D4C3-46C9-B7B8-FF5EFAAB316A}" sibTransId="{72C5EED0-876B-4C06-9608-0C4E1B9D0F26}"/>
    <dgm:cxn modelId="{1DE6EF90-9FC2-4ECB-A0A6-FE2169B2D417}" srcId="{D1412759-90F3-4DC8-944E-7DBD838D43E0}" destId="{1F3CCA90-4AE9-4E98-9CD7-467C9FFB4559}" srcOrd="0" destOrd="0" parTransId="{148F6718-97E0-49C5-97CE-04921635B8F5}" sibTransId="{7A4F9136-4CB6-492D-8F82-C112BAF5B612}"/>
    <dgm:cxn modelId="{E2B13D51-FDCB-412A-A27B-6C9396918AE2}" type="presOf" srcId="{D1412759-90F3-4DC8-944E-7DBD838D43E0}" destId="{7F144090-C199-46A8-8A2E-F12532AC90E5}" srcOrd="0" destOrd="0" presId="urn:microsoft.com/office/officeart/2005/8/layout/radial6"/>
    <dgm:cxn modelId="{22968DC0-257E-494F-BC1C-8641CF44F449}" type="presOf" srcId="{B6F1329B-2415-4FF2-AB4C-1BF1725FF464}" destId="{5BD015AD-3716-48ED-A8CF-B879E8E7362E}" srcOrd="0" destOrd="0" presId="urn:microsoft.com/office/officeart/2005/8/layout/radial6"/>
    <dgm:cxn modelId="{FFB85032-87C8-46B3-9EBD-995C3710363C}" type="presOf" srcId="{A0682A9E-5EE4-4976-93D3-D812A1000EEB}" destId="{1FB51D7F-FA17-4401-8E97-A867355E79FA}" srcOrd="0" destOrd="0" presId="urn:microsoft.com/office/officeart/2005/8/layout/radial6"/>
    <dgm:cxn modelId="{4C26AB8D-EC6B-4F92-ADE2-D7E62349974C}" type="presOf" srcId="{C796E82A-2E2E-44AB-A610-A25204CC69BC}" destId="{1A24C6E5-16C6-4038-97D1-0B72429CEA56}" srcOrd="0" destOrd="0" presId="urn:microsoft.com/office/officeart/2005/8/layout/radial6"/>
    <dgm:cxn modelId="{5BFB89AC-5EDF-4A9D-A03C-819A6C25B5AD}" type="presOf" srcId="{1F3CCA90-4AE9-4E98-9CD7-467C9FFB4559}" destId="{42115F96-E0A4-4BD4-BC99-909E93675D59}" srcOrd="0" destOrd="0" presId="urn:microsoft.com/office/officeart/2005/8/layout/radial6"/>
    <dgm:cxn modelId="{7E158A52-C4DC-489E-9A62-3B1353975495}" srcId="{D1412759-90F3-4DC8-944E-7DBD838D43E0}" destId="{B332EE37-88BB-4C61-A99C-64EF7866911E}" srcOrd="2" destOrd="0" parTransId="{57786041-761F-430B-8DAC-3275053945E4}" sibTransId="{5BC415FF-B56B-492B-AA95-E1332674E94A}"/>
    <dgm:cxn modelId="{DF89AA77-A5A0-4701-8FBC-074EB0AC6EC8}" type="presOf" srcId="{DDE5AB75-BA57-4D7F-B3D5-41839F6F8005}" destId="{722E3C87-99AB-4BF5-9035-6AA6D8340D8F}" srcOrd="0" destOrd="0" presId="urn:microsoft.com/office/officeart/2005/8/layout/radial6"/>
    <dgm:cxn modelId="{359FBFCF-6C05-488C-8597-D0EEA98D84DE}" type="presOf" srcId="{48F9D43C-69F7-4621-8C10-FE4EE581F86F}" destId="{43130A37-1AB6-4231-8D86-2413E988DC9E}" srcOrd="0" destOrd="0" presId="urn:microsoft.com/office/officeart/2005/8/layout/radial6"/>
    <dgm:cxn modelId="{371E0638-EDBA-4C5B-A4EE-F8462E515C51}" srcId="{D1412759-90F3-4DC8-944E-7DBD838D43E0}" destId="{48AEAD9A-58D1-4833-96B1-A2EDE760E2E4}" srcOrd="1" destOrd="0" parTransId="{0D026745-8A42-41AC-954B-D2AE8767A0B0}" sibTransId="{3FE37436-107F-42DD-83A0-57F0517782C5}"/>
    <dgm:cxn modelId="{49978E38-B11B-4C4D-B536-837DB6A8FA32}" srcId="{D1412759-90F3-4DC8-944E-7DBD838D43E0}" destId="{0447FF33-8D37-4085-AD4C-CC169F613301}" srcOrd="4" destOrd="0" parTransId="{10BABCED-3057-4CF1-9D82-4C0E43231B71}" sibTransId="{F3FF98EE-5993-4837-802C-E8D8D4DAC180}"/>
    <dgm:cxn modelId="{E48ECE82-CCF7-4EB0-B283-DFEFF1A806DA}" srcId="{D1412759-90F3-4DC8-944E-7DBD838D43E0}" destId="{DDE5AB75-BA57-4D7F-B3D5-41839F6F8005}" srcOrd="5" destOrd="0" parTransId="{2747AF1B-923E-46D1-B114-7F78468CBCB5}" sibTransId="{A0682A9E-5EE4-4976-93D3-D812A1000EEB}"/>
    <dgm:cxn modelId="{13621EDB-73F7-4742-BB2F-4553C01AF898}" type="presOf" srcId="{0447FF33-8D37-4085-AD4C-CC169F613301}" destId="{709C4140-1B2D-4703-BADD-FB5AE3077743}" srcOrd="0" destOrd="0" presId="urn:microsoft.com/office/officeart/2005/8/layout/radial6"/>
    <dgm:cxn modelId="{DA7D4301-041E-49BF-9CAB-0AD851120026}" type="presOf" srcId="{48AEAD9A-58D1-4833-96B1-A2EDE760E2E4}" destId="{CF04E55E-C4E7-4FBD-BDFB-0AF21CA3DD13}" srcOrd="0" destOrd="0" presId="urn:microsoft.com/office/officeart/2005/8/layout/radial6"/>
    <dgm:cxn modelId="{B684DC23-72D7-415F-88A0-0D0F828E4EFB}" type="presOf" srcId="{7A4F9136-4CB6-492D-8F82-C112BAF5B612}" destId="{0C57084B-CA5C-4C3B-A977-F9C3D82C60D7}" srcOrd="0" destOrd="0" presId="urn:microsoft.com/office/officeart/2005/8/layout/radial6"/>
    <dgm:cxn modelId="{8FECCF85-D02F-4538-9220-81B735F260A2}" type="presParOf" srcId="{1A24C6E5-16C6-4038-97D1-0B72429CEA56}" destId="{7F144090-C199-46A8-8A2E-F12532AC90E5}" srcOrd="0" destOrd="0" presId="urn:microsoft.com/office/officeart/2005/8/layout/radial6"/>
    <dgm:cxn modelId="{2739FF07-E1F7-4A83-A056-088840D45805}" type="presParOf" srcId="{1A24C6E5-16C6-4038-97D1-0B72429CEA56}" destId="{42115F96-E0A4-4BD4-BC99-909E93675D59}" srcOrd="1" destOrd="0" presId="urn:microsoft.com/office/officeart/2005/8/layout/radial6"/>
    <dgm:cxn modelId="{BFBECB2A-C336-43BE-ADD7-81BDF30757A4}" type="presParOf" srcId="{1A24C6E5-16C6-4038-97D1-0B72429CEA56}" destId="{EC62DE6E-350C-417B-B557-22EB3B7FD2E3}" srcOrd="2" destOrd="0" presId="urn:microsoft.com/office/officeart/2005/8/layout/radial6"/>
    <dgm:cxn modelId="{2EB1E46A-8502-4C57-899A-B1A02660E68E}" type="presParOf" srcId="{1A24C6E5-16C6-4038-97D1-0B72429CEA56}" destId="{0C57084B-CA5C-4C3B-A977-F9C3D82C60D7}" srcOrd="3" destOrd="0" presId="urn:microsoft.com/office/officeart/2005/8/layout/radial6"/>
    <dgm:cxn modelId="{7D1C6EF2-0CCE-4695-973E-3AFBEE9FE764}" type="presParOf" srcId="{1A24C6E5-16C6-4038-97D1-0B72429CEA56}" destId="{CF04E55E-C4E7-4FBD-BDFB-0AF21CA3DD13}" srcOrd="4" destOrd="0" presId="urn:microsoft.com/office/officeart/2005/8/layout/radial6"/>
    <dgm:cxn modelId="{57013DE5-8003-44F7-A75F-7E1DAB268603}" type="presParOf" srcId="{1A24C6E5-16C6-4038-97D1-0B72429CEA56}" destId="{9D0E2A29-F5F5-403C-9302-F6290CFBEC2B}" srcOrd="5" destOrd="0" presId="urn:microsoft.com/office/officeart/2005/8/layout/radial6"/>
    <dgm:cxn modelId="{13870857-8BA4-41FB-801A-41BD32C75FBD}" type="presParOf" srcId="{1A24C6E5-16C6-4038-97D1-0B72429CEA56}" destId="{AF2FCB34-1A11-43E5-8388-C39A9B8F9CC4}" srcOrd="6" destOrd="0" presId="urn:microsoft.com/office/officeart/2005/8/layout/radial6"/>
    <dgm:cxn modelId="{13722DEA-37E2-4DBB-BEC4-E74F78390E73}" type="presParOf" srcId="{1A24C6E5-16C6-4038-97D1-0B72429CEA56}" destId="{AF6DA499-8B70-416C-8A72-406FF3959C1F}" srcOrd="7" destOrd="0" presId="urn:microsoft.com/office/officeart/2005/8/layout/radial6"/>
    <dgm:cxn modelId="{EE6DE96C-2EE1-4A8F-8660-9EABFC624452}" type="presParOf" srcId="{1A24C6E5-16C6-4038-97D1-0B72429CEA56}" destId="{8098F241-30F4-41EA-836B-D6CEFA31B029}" srcOrd="8" destOrd="0" presId="urn:microsoft.com/office/officeart/2005/8/layout/radial6"/>
    <dgm:cxn modelId="{C75812F2-78AA-4E65-A759-094993F003EB}" type="presParOf" srcId="{1A24C6E5-16C6-4038-97D1-0B72429CEA56}" destId="{3AE1EFCB-92B4-4370-8EF5-BC7BF07223CA}" srcOrd="9" destOrd="0" presId="urn:microsoft.com/office/officeart/2005/8/layout/radial6"/>
    <dgm:cxn modelId="{511ED9D1-080B-468D-8E31-AD4E1B0CF18C}" type="presParOf" srcId="{1A24C6E5-16C6-4038-97D1-0B72429CEA56}" destId="{5BD015AD-3716-48ED-A8CF-B879E8E7362E}" srcOrd="10" destOrd="0" presId="urn:microsoft.com/office/officeart/2005/8/layout/radial6"/>
    <dgm:cxn modelId="{6C435A90-CAE1-4FC1-B1D5-01C0AC7967F5}" type="presParOf" srcId="{1A24C6E5-16C6-4038-97D1-0B72429CEA56}" destId="{682FA6A2-ED7D-45D8-BA2E-693108C5F357}" srcOrd="11" destOrd="0" presId="urn:microsoft.com/office/officeart/2005/8/layout/radial6"/>
    <dgm:cxn modelId="{F6B22980-69F7-4567-A00E-01C20121327E}" type="presParOf" srcId="{1A24C6E5-16C6-4038-97D1-0B72429CEA56}" destId="{43130A37-1AB6-4231-8D86-2413E988DC9E}" srcOrd="12" destOrd="0" presId="urn:microsoft.com/office/officeart/2005/8/layout/radial6"/>
    <dgm:cxn modelId="{9BF1C415-4CBA-4C2D-9988-6395AB51D5EE}" type="presParOf" srcId="{1A24C6E5-16C6-4038-97D1-0B72429CEA56}" destId="{709C4140-1B2D-4703-BADD-FB5AE3077743}" srcOrd="13" destOrd="0" presId="urn:microsoft.com/office/officeart/2005/8/layout/radial6"/>
    <dgm:cxn modelId="{1C9D91A7-DAF0-4863-9764-E97783832885}" type="presParOf" srcId="{1A24C6E5-16C6-4038-97D1-0B72429CEA56}" destId="{E5908769-291A-4E57-B5E8-1A6792E33B16}" srcOrd="14" destOrd="0" presId="urn:microsoft.com/office/officeart/2005/8/layout/radial6"/>
    <dgm:cxn modelId="{7419340C-ABCA-4647-9AC2-7C3DDAB6F7F3}" type="presParOf" srcId="{1A24C6E5-16C6-4038-97D1-0B72429CEA56}" destId="{DB953051-11C6-4EFD-BA4C-B23A2CB162CB}" srcOrd="15" destOrd="0" presId="urn:microsoft.com/office/officeart/2005/8/layout/radial6"/>
    <dgm:cxn modelId="{440FD4AE-6B36-49C1-B4F5-7A11B12A3957}" type="presParOf" srcId="{1A24C6E5-16C6-4038-97D1-0B72429CEA56}" destId="{722E3C87-99AB-4BF5-9035-6AA6D8340D8F}" srcOrd="16" destOrd="0" presId="urn:microsoft.com/office/officeart/2005/8/layout/radial6"/>
    <dgm:cxn modelId="{5D851283-2DFF-4D80-B698-264B74C21718}" type="presParOf" srcId="{1A24C6E5-16C6-4038-97D1-0B72429CEA56}" destId="{4FE8355F-3033-440E-96E5-84172E4715E8}" srcOrd="17" destOrd="0" presId="urn:microsoft.com/office/officeart/2005/8/layout/radial6"/>
    <dgm:cxn modelId="{600507C0-BD08-42C1-B598-AFA2DDD1B799}" type="presParOf" srcId="{1A24C6E5-16C6-4038-97D1-0B72429CEA56}" destId="{1FB51D7F-FA17-4401-8E97-A867355E79F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C136-5051-4266-A041-1D515607A00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1A480-22AB-4DA0-8F42-0B23E8EDF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A480-22AB-4DA0-8F42-0B23E8EDFB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0EFB-B5CC-4132-AA3D-8F9A7CEBC437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2010-A0D7-4C60-8814-AFB62D130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hyperlink" Target="http://www.places.co.za/maps/eastern_cape_map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8862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Things To Do Before You’re 18?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1397000"/>
          <a:ext cx="8229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33400"/>
            <a:ext cx="6629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How To Obey The Gospel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BF88CE-56C8-4D05-9D90-956AC02D3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EBF88CE-56C8-4D05-9D90-956AC02D3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691D7-D08A-4EC7-BC5D-0843362E1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517691D7-D08A-4EC7-BC5D-0843362E1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65F6C4-CEC6-4572-ADC6-69406BFE0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365F6C4-CEC6-4572-ADC6-69406BFE0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549FF-1AB0-4E05-A57E-FA96ED61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E5C549FF-1AB0-4E05-A57E-FA96ED61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557DE-4333-44EC-A009-61313E017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7FA557DE-4333-44EC-A009-61313E017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F8CFA7-BD40-42FB-91C3-1C751BABD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C7F8CFA7-BD40-42FB-91C3-1C751BABD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D9691-9EB6-4C92-B6C3-B871D9D4E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FACD9691-9EB6-4C92-B6C3-B871D9D4E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1DF7C-29E6-4652-9281-593B8E04D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0F81DF7C-29E6-4652-9281-593B8E04D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9A18EA-E846-42EE-9872-5D8819C2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4C9A18EA-E846-42EE-9872-5D8819C25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01574A-FD4D-4475-BFE2-467DC739E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7C01574A-FD4D-4475-BFE2-467DC739E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18D225-CE8D-4263-8AA2-A9C48F87E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AB18D225-CE8D-4263-8AA2-A9C48F87E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9A936B-6A79-4130-AC3B-6C2F6EE4C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2D9A936B-6A79-4130-AC3B-6C2F6EE4C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B8D9C1-1EE4-4D92-B620-6B49F92F2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19B8D9C1-1EE4-4D92-B620-6B49F92F2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6DCDB-E2AA-4792-9045-847626C63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04C6DCDB-E2AA-4792-9045-847626C63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04800"/>
            <a:ext cx="511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 Weighty Things To Do Before 18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1EFCB-92B4-4370-8EF5-BC7BF0722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015AD-3716-48ED-A8CF-B879E8E7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30A37-1AB6-4231-8D86-2413E988D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C4140-1B2D-4703-BADD-FB5AE3077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53051-11C6-4EFD-BA4C-B23A2CB16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E3C87-99AB-4BF5-9035-6AA6D8340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51D7F-FA17-4401-8E97-A867355E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of the World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150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Reese’s gave 18 things to do before 18 on the back of one of their boxes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43200"/>
            <a:ext cx="8216646" cy="34107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Ride the world’s biggest rollercoaster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Bungee jump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winning goal/basket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 an award, trophy or prize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an instrument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backstage at a gig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 your idol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Play a part in your favorite tv show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Meet someone with your own name</a:t>
            </a:r>
          </a:p>
        </p:txBody>
      </p:sp>
      <p:pic>
        <p:nvPicPr>
          <p:cNvPr id="74754" name="Picture 2" descr="http://www.generalmills.com/stream_image.aspx?rid=18567"/>
          <p:cNvPicPr>
            <a:picLocks noChangeAspect="1" noChangeArrowheads="1"/>
          </p:cNvPicPr>
          <p:nvPr/>
        </p:nvPicPr>
        <p:blipFill>
          <a:blip r:embed="rId3" cstate="print"/>
          <a:srcRect r="36952" b="37950"/>
          <a:stretch>
            <a:fillRect/>
          </a:stretch>
        </p:blipFill>
        <p:spPr bwMode="auto">
          <a:xfrm>
            <a:off x="7239928" y="152400"/>
            <a:ext cx="165642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756" name="Picture 4" descr="Click to enlar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352800"/>
            <a:ext cx="1295400" cy="1152525"/>
          </a:xfrm>
          <a:prstGeom prst="rect">
            <a:avLst/>
          </a:prstGeom>
          <a:noFill/>
        </p:spPr>
      </p:pic>
      <p:pic>
        <p:nvPicPr>
          <p:cNvPr id="74758" name="Picture 6" descr="Bungi Jumping - Bloukrans River Brid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029200"/>
            <a:ext cx="1690851" cy="125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of the World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15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Reese’s gave 18 things to do before 18 on the back of one of their boxes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743200"/>
            <a:ext cx="8216646" cy="34107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Make a discovery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Get away with the perfect practical joke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Own a pointless collection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Invent a word that makes it into the dictionary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Conquer your biggest fear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Raise money for charity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Pass your driving test the first time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Complete a road trip coast to coast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Reach 18 years of age – yes!!</a:t>
            </a:r>
            <a:endParaRPr lang="en-US" dirty="0"/>
          </a:p>
        </p:txBody>
      </p:sp>
      <p:pic>
        <p:nvPicPr>
          <p:cNvPr id="74754" name="Picture 2" descr="http://www.generalmills.com/stream_image.aspx?rid=18567"/>
          <p:cNvPicPr>
            <a:picLocks noChangeAspect="1" noChangeArrowheads="1"/>
          </p:cNvPicPr>
          <p:nvPr/>
        </p:nvPicPr>
        <p:blipFill>
          <a:blip r:embed="rId3" cstate="print"/>
          <a:srcRect r="36952" b="37950"/>
          <a:stretch>
            <a:fillRect/>
          </a:stretch>
        </p:blipFill>
        <p:spPr bwMode="auto">
          <a:xfrm>
            <a:off x="7239928" y="152400"/>
            <a:ext cx="165642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61" name="Picture 1" descr="C:\Documents and Settings\Steven J. Wallace\Local Settings\Temporary Internet Files\Content.IE5\9BAWMMQT\MPj030961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05200"/>
            <a:ext cx="1615155" cy="115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BALANCE in LIFE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(2 Tim. 3:2-4)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>
            <a:noAutofit/>
          </a:bodyPr>
          <a:lstStyle/>
          <a:p>
            <a:r>
              <a:rPr lang="en-US" sz="2400" dirty="0" smtClean="0"/>
              <a:t>2 For men will be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lovers of themselves</a:t>
            </a:r>
            <a:r>
              <a:rPr lang="en-US" sz="2400" dirty="0" smtClean="0"/>
              <a:t>, lovers of money, boasters, proud, blasphemers, disobedient to parents, unthankful, unholy,</a:t>
            </a:r>
          </a:p>
          <a:p>
            <a:r>
              <a:rPr lang="en-US" sz="2400" dirty="0" smtClean="0"/>
              <a:t>3  unloving, unforgiving, slanderers, without self–control, brutal, despisers of good,</a:t>
            </a:r>
          </a:p>
          <a:p>
            <a:r>
              <a:rPr lang="en-US" sz="2400" dirty="0" smtClean="0"/>
              <a:t>4  traitors, headstrong, haughty,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lovers of pleasure rather than lovers of God</a:t>
            </a:r>
            <a:endParaRPr lang="en-US" sz="2400" dirty="0" smtClean="0"/>
          </a:p>
        </p:txBody>
      </p:sp>
      <p:pic>
        <p:nvPicPr>
          <p:cNvPr id="1035" name="Picture 11" descr="C:\Documents and Settings\Steven J. Wallace\Local Settings\Temporary Internet Files\Content.IE5\L42PKMUI\MPj0341629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752" y="762000"/>
            <a:ext cx="4022910" cy="563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PLEASURE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GOD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73050"/>
            <a:ext cx="5257800" cy="6584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“Command those who are rich in this present age not to be haughty, nor to trust in uncertain riches but in the living God,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who gives us richly all things to enjoy</a:t>
            </a:r>
            <a:r>
              <a:rPr lang="en-US" dirty="0" smtClean="0"/>
              <a:t>” (1 Tim. 6:17)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wicked in his proud countenance does not seek God; God is in none of his thoughts” (Ps. 10:4; cf. 73:7-9; Hab. 1:16; Jer. 9:23, 24; 17:7f)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Steven J. Wallace\Local Settings\Temporary Internet Files\Content.IE5\ZA0S06G1\MCj023821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2118511" cy="1889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do things for righteousness?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20 For when you were slaves of sin, you were free in regard to righteousness.</a:t>
            </a:r>
          </a:p>
          <a:p>
            <a:pPr>
              <a:buNone/>
            </a:pPr>
            <a:r>
              <a:rPr lang="en-US" dirty="0" smtClean="0"/>
              <a:t>21  What fruit did you have then in the things of which you are now ashamed? For the end of those things is death.</a:t>
            </a:r>
          </a:p>
          <a:p>
            <a:pPr>
              <a:buNone/>
            </a:pPr>
            <a:r>
              <a:rPr lang="en-US" dirty="0" smtClean="0"/>
              <a:t>22  But now having been set free from sin, and having become slaves of God, you have your fruit to holiness, and the end, everlasting life. </a:t>
            </a:r>
          </a:p>
          <a:p>
            <a:pPr algn="r">
              <a:buNone/>
            </a:pPr>
            <a:r>
              <a:rPr lang="en-US" dirty="0" smtClean="0"/>
              <a:t>(Romans 6:20-23)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7620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“Rejoice, O young man, in your youth, And let your heart cheer you in the days of your youth; Walk in the ways of your heart, And in the sight of your eyes; But know that for all these God will bring you into judgment” (Eccl. 11:9)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04800"/>
            <a:ext cx="511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 Weighty Things To Do Before 18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44090-C199-46A8-8A2E-F12532AC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15F96-E0A4-4BD4-BC99-909E93675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7084B-CA5C-4C3B-A977-F9C3D82C6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04E55E-C4E7-4FBD-BDFB-0AF21CA3D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FCB34-1A11-43E5-8388-C39A9B8F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86BD5-FA89-4628-BF60-630B6CC01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B697B-74BF-46E7-8A73-F5CC9988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74F9C-161B-4536-B7F1-54BAFC6C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315F0-D5C7-4EC9-987B-09D495D2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CC9CF3-DF5F-4D02-8063-0E217E233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82C86-4D75-47C9-8056-95253D4A2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BD75F-A72F-45A7-B67B-FF2BDFDC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D5F30A-38E0-49FE-A216-53EA5AB45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FCB34-1A11-43E5-8388-C39A9B8F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86BD5-FA89-4628-BF60-630B6CC01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B697B-74BF-46E7-8A73-F5CC99888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74F9C-161B-4536-B7F1-54BAFC6C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315F0-D5C7-4EC9-987B-09D495D2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CC9CF3-DF5F-4D02-8063-0E217E233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82C86-4D75-47C9-8056-95253D4A2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BD75F-A72F-45A7-B67B-FF2BDFDC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D5F30A-38E0-49FE-A216-53EA5AB45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Graphic spid="4" grpId="1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Church Connects God With Man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438400"/>
            <a:ext cx="2895600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“And the Lord added to the church daily those who were being saved” (Acts 2:47)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219200"/>
            <a:ext cx="2971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“Therefore take heed to yourselves and to all the flock, among which the Holy Spirit has made you overseers, to shepherd the church of God </a:t>
            </a:r>
            <a:r>
              <a:rPr lang="en-US" sz="2800" dirty="0" smtClean="0">
                <a:solidFill>
                  <a:srgbClr val="FF0000"/>
                </a:solidFill>
                <a:latin typeface="Bloody" pitchFamily="2" charset="0"/>
              </a:rPr>
              <a:t>which He purchased with His own blood</a:t>
            </a:r>
            <a:r>
              <a:rPr lang="en-US" sz="2800" dirty="0" smtClean="0"/>
              <a:t>” </a:t>
            </a:r>
            <a:br>
              <a:rPr lang="en-US" sz="2800" dirty="0" smtClean="0"/>
            </a:br>
            <a:r>
              <a:rPr lang="en-US" sz="2800" dirty="0" smtClean="0"/>
              <a:t>(Acts 20:28)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105400"/>
            <a:ext cx="2895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Ephesians 1:22, 23; 2:19-22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88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B9AC80-EC97-4B1B-9E99-EE8E477AA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CCB9AC80-EC97-4B1B-9E99-EE8E477AA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CCB9AC80-EC97-4B1B-9E99-EE8E477AA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CCB9AC80-EC97-4B1B-9E99-EE8E477AA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164010-FBEB-46CF-905C-6CD38089C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52164010-FBEB-46CF-905C-6CD38089C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52164010-FBEB-46CF-905C-6CD38089C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52164010-FBEB-46CF-905C-6CD38089C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04800"/>
            <a:ext cx="511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 Weighty Things To Do Before 18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FCB34-1A11-43E5-8388-C39A9B8F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DA499-8B70-416C-8A72-406FF3959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1EFCB-92B4-4370-8EF5-BC7BF0722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015AD-3716-48ED-A8CF-B879E8E7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30A37-1AB6-4231-8D86-2413E988D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C4140-1B2D-4703-BADD-FB5AE3077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53051-11C6-4EFD-BA4C-B23A2CB16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E3C87-99AB-4BF5-9035-6AA6D8340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51D7F-FA17-4401-8E97-A867355E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1EFCB-92B4-4370-8EF5-BC7BF0722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015AD-3716-48ED-A8CF-B879E8E7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30A37-1AB6-4231-8D86-2413E988D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C4140-1B2D-4703-BADD-FB5AE3077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53051-11C6-4EFD-BA4C-B23A2CB16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E3C87-99AB-4BF5-9035-6AA6D8340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51D7F-FA17-4401-8E97-A867355E7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Graphic spid="4" grpId="1" uiExpand="1">
        <p:bldSub>
          <a:bldDgm bld="lvlAtOnc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953</TotalTime>
  <Words>623</Words>
  <Application>Microsoft Office PowerPoint</Application>
  <PresentationFormat>On-screen Show (4:3)</PresentationFormat>
  <Paragraphs>85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Gill Sans MT</vt:lpstr>
      <vt:lpstr>Wingdings 2</vt:lpstr>
      <vt:lpstr>Wingdings</vt:lpstr>
      <vt:lpstr>Arial Black</vt:lpstr>
      <vt:lpstr>Bloody</vt:lpstr>
      <vt:lpstr>Calibri</vt:lpstr>
      <vt:lpstr>Bookman Old Style</vt:lpstr>
      <vt:lpstr>Consolas</vt:lpstr>
      <vt:lpstr>Wingdings 3</vt:lpstr>
      <vt:lpstr>Corbel</vt:lpstr>
      <vt:lpstr>Origin</vt:lpstr>
      <vt:lpstr>Metro</vt:lpstr>
      <vt:lpstr>Office Theme</vt:lpstr>
      <vt:lpstr>Things To Do Before You’re 18?</vt:lpstr>
      <vt:lpstr>Wisdom of the World</vt:lpstr>
      <vt:lpstr>Wisdom of the World</vt:lpstr>
      <vt:lpstr>BALANCE in LIFE (2 Tim. 3:2-4)</vt:lpstr>
      <vt:lpstr>PLEASURE FROM GOD</vt:lpstr>
      <vt:lpstr>Why not do things for righteousness?</vt:lpstr>
      <vt:lpstr>PowerPoint Presentation</vt:lpstr>
      <vt:lpstr>The Church Connects God With Man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J. Wallace</dc:creator>
  <cp:lastModifiedBy>Steven J. Wallace</cp:lastModifiedBy>
  <cp:revision>80</cp:revision>
  <dcterms:created xsi:type="dcterms:W3CDTF">2007-05-16T23:24:20Z</dcterms:created>
  <dcterms:modified xsi:type="dcterms:W3CDTF">2015-03-22T21:06:07Z</dcterms:modified>
</cp:coreProperties>
</file>